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Lst>
  <p:notesMasterIdLst>
    <p:notesMasterId r:id="rId22"/>
  </p:notesMasterIdLst>
  <p:sldIdLst>
    <p:sldId id="257" r:id="rId5"/>
    <p:sldId id="261" r:id="rId6"/>
    <p:sldId id="262" r:id="rId7"/>
    <p:sldId id="276" r:id="rId8"/>
    <p:sldId id="258" r:id="rId9"/>
    <p:sldId id="259" r:id="rId10"/>
    <p:sldId id="263" r:id="rId11"/>
    <p:sldId id="264" r:id="rId12"/>
    <p:sldId id="265" r:id="rId13"/>
    <p:sldId id="266" r:id="rId14"/>
    <p:sldId id="267" r:id="rId15"/>
    <p:sldId id="268" r:id="rId16"/>
    <p:sldId id="269" r:id="rId17"/>
    <p:sldId id="270" r:id="rId18"/>
    <p:sldId id="271" r:id="rId19"/>
    <p:sldId id="277" r:id="rId20"/>
    <p:sldId id="275" r:id="rId21"/>
  </p:sldIdLst>
  <p:sldSz cx="9144000" cy="5143500" type="screen16x9"/>
  <p:notesSz cx="7010400" cy="9296400"/>
  <p:defaultTextStyle>
    <a:defPPr>
      <a:defRPr lang="en-US"/>
    </a:defPPr>
    <a:lvl1pPr marL="0" algn="l" defTabSz="914306" rtl="0" eaLnBrk="1" latinLnBrk="0" hangingPunct="1">
      <a:defRPr sz="1799" kern="1200">
        <a:solidFill>
          <a:schemeClr val="tx1"/>
        </a:solidFill>
        <a:latin typeface="+mn-lt"/>
        <a:ea typeface="+mn-ea"/>
        <a:cs typeface="+mn-cs"/>
      </a:defRPr>
    </a:lvl1pPr>
    <a:lvl2pPr marL="457154" algn="l" defTabSz="914306" rtl="0" eaLnBrk="1" latinLnBrk="0" hangingPunct="1">
      <a:defRPr sz="1799" kern="1200">
        <a:solidFill>
          <a:schemeClr val="tx1"/>
        </a:solidFill>
        <a:latin typeface="+mn-lt"/>
        <a:ea typeface="+mn-ea"/>
        <a:cs typeface="+mn-cs"/>
      </a:defRPr>
    </a:lvl2pPr>
    <a:lvl3pPr marL="914306" algn="l" defTabSz="914306" rtl="0" eaLnBrk="1" latinLnBrk="0" hangingPunct="1">
      <a:defRPr sz="1799" kern="1200">
        <a:solidFill>
          <a:schemeClr val="tx1"/>
        </a:solidFill>
        <a:latin typeface="+mn-lt"/>
        <a:ea typeface="+mn-ea"/>
        <a:cs typeface="+mn-cs"/>
      </a:defRPr>
    </a:lvl3pPr>
    <a:lvl4pPr marL="1371460" algn="l" defTabSz="914306" rtl="0" eaLnBrk="1" latinLnBrk="0" hangingPunct="1">
      <a:defRPr sz="1799" kern="1200">
        <a:solidFill>
          <a:schemeClr val="tx1"/>
        </a:solidFill>
        <a:latin typeface="+mn-lt"/>
        <a:ea typeface="+mn-ea"/>
        <a:cs typeface="+mn-cs"/>
      </a:defRPr>
    </a:lvl4pPr>
    <a:lvl5pPr marL="1828612" algn="l" defTabSz="914306" rtl="0" eaLnBrk="1" latinLnBrk="0" hangingPunct="1">
      <a:defRPr sz="1799" kern="1200">
        <a:solidFill>
          <a:schemeClr val="tx1"/>
        </a:solidFill>
        <a:latin typeface="+mn-lt"/>
        <a:ea typeface="+mn-ea"/>
        <a:cs typeface="+mn-cs"/>
      </a:defRPr>
    </a:lvl5pPr>
    <a:lvl6pPr marL="2285766" algn="l" defTabSz="914306" rtl="0" eaLnBrk="1" latinLnBrk="0" hangingPunct="1">
      <a:defRPr sz="1799" kern="1200">
        <a:solidFill>
          <a:schemeClr val="tx1"/>
        </a:solidFill>
        <a:latin typeface="+mn-lt"/>
        <a:ea typeface="+mn-ea"/>
        <a:cs typeface="+mn-cs"/>
      </a:defRPr>
    </a:lvl6pPr>
    <a:lvl7pPr marL="2742919" algn="l" defTabSz="914306" rtl="0" eaLnBrk="1" latinLnBrk="0" hangingPunct="1">
      <a:defRPr sz="1799" kern="1200">
        <a:solidFill>
          <a:schemeClr val="tx1"/>
        </a:solidFill>
        <a:latin typeface="+mn-lt"/>
        <a:ea typeface="+mn-ea"/>
        <a:cs typeface="+mn-cs"/>
      </a:defRPr>
    </a:lvl7pPr>
    <a:lvl8pPr marL="3200072" algn="l" defTabSz="914306" rtl="0" eaLnBrk="1" latinLnBrk="0" hangingPunct="1">
      <a:defRPr sz="1799" kern="1200">
        <a:solidFill>
          <a:schemeClr val="tx1"/>
        </a:solidFill>
        <a:latin typeface="+mn-lt"/>
        <a:ea typeface="+mn-ea"/>
        <a:cs typeface="+mn-cs"/>
      </a:defRPr>
    </a:lvl8pPr>
    <a:lvl9pPr marL="3657226" algn="l" defTabSz="914306"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 userDrawn="1">
          <p15:clr>
            <a:srgbClr val="A4A3A4"/>
          </p15:clr>
        </p15:guide>
        <p15:guide id="2" orient="horz" pos="486" userDrawn="1">
          <p15:clr>
            <a:srgbClr val="A4A3A4"/>
          </p15:clr>
        </p15:guide>
        <p15:guide id="3" orient="horz" pos="1619" userDrawn="1">
          <p15:clr>
            <a:srgbClr val="A4A3A4"/>
          </p15:clr>
        </p15:guide>
        <p15:guide id="4" orient="horz" pos="756" userDrawn="1">
          <p15:clr>
            <a:srgbClr val="A4A3A4"/>
          </p15:clr>
        </p15:guide>
        <p15:guide id="5" orient="horz" pos="2159" userDrawn="1">
          <p15:clr>
            <a:srgbClr val="A4A3A4"/>
          </p15:clr>
        </p15:guide>
        <p15:guide id="6" orient="horz" pos="2900" userDrawn="1">
          <p15:clr>
            <a:srgbClr val="A4A3A4"/>
          </p15:clr>
        </p15:guide>
        <p15:guide id="7" pos="228" userDrawn="1">
          <p15:clr>
            <a:srgbClr val="A4A3A4"/>
          </p15:clr>
        </p15:guide>
        <p15:guide id="8" pos="2880" userDrawn="1">
          <p15:clr>
            <a:srgbClr val="A4A3A4"/>
          </p15:clr>
        </p15:guide>
        <p15:guide id="9" pos="5534" userDrawn="1">
          <p15:clr>
            <a:srgbClr val="A4A3A4"/>
          </p15:clr>
        </p15:guide>
        <p15:guide id="10" pos="3339" userDrawn="1">
          <p15:clr>
            <a:srgbClr val="A4A3A4"/>
          </p15:clr>
        </p15:guide>
        <p15:guide id="11" pos="3511" userDrawn="1">
          <p15:clr>
            <a:srgbClr val="A4A3A4"/>
          </p15:clr>
        </p15:guide>
        <p15:guide id="12" pos="5595" userDrawn="1">
          <p15:clr>
            <a:srgbClr val="A4A3A4"/>
          </p15:clr>
        </p15:guide>
        <p15:guide id="13" pos="4610" userDrawn="1">
          <p15:clr>
            <a:srgbClr val="A4A3A4"/>
          </p15:clr>
        </p15:guide>
        <p15:guide id="14" pos="11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02A"/>
    <a:srgbClr val="262626"/>
    <a:srgbClr val="DC582A"/>
    <a:srgbClr val="00AEC7"/>
    <a:srgbClr val="F9F9F8"/>
    <a:srgbClr val="F8F9F8"/>
    <a:srgbClr val="F8F9F7"/>
    <a:srgbClr val="F8F9F6"/>
    <a:srgbClr val="F8F8F6"/>
    <a:srgbClr val="F8F8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74" autoAdjust="0"/>
  </p:normalViewPr>
  <p:slideViewPr>
    <p:cSldViewPr snapToGrid="0">
      <p:cViewPr varScale="1">
        <p:scale>
          <a:sx n="58" d="100"/>
          <a:sy n="58" d="100"/>
        </p:scale>
        <p:origin x="52" y="360"/>
      </p:cViewPr>
      <p:guideLst>
        <p:guide orient="horz" pos="180"/>
        <p:guide orient="horz" pos="486"/>
        <p:guide orient="horz" pos="1619"/>
        <p:guide orient="horz" pos="756"/>
        <p:guide orient="horz" pos="2159"/>
        <p:guide orient="horz" pos="2900"/>
        <p:guide pos="228"/>
        <p:guide pos="2880"/>
        <p:guide pos="5534"/>
        <p:guide pos="3339"/>
        <p:guide pos="3511"/>
        <p:guide pos="5595"/>
        <p:guide pos="4610"/>
        <p:guide pos="1152"/>
      </p:guideLst>
    </p:cSldViewPr>
  </p:slideViewPr>
  <p:notesTextViewPr>
    <p:cViewPr>
      <p:scale>
        <a:sx n="1" d="1"/>
        <a:sy n="1" d="1"/>
      </p:scale>
      <p:origin x="0" y="0"/>
    </p:cViewPr>
  </p:notesTextViewPr>
  <p:sorterViewPr>
    <p:cViewPr>
      <p:scale>
        <a:sx n="130" d="100"/>
        <a:sy n="130" d="100"/>
      </p:scale>
      <p:origin x="0" y="-16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6C88AF4-7541-AF40-A6B7-1DFCB02B1917}" type="datetimeFigureOut">
              <a:rPr lang="en-US" smtClean="0"/>
              <a:t>12/1/2020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A2552B0-C013-0640-B23A-2D57AA8B1890}" type="slidenum">
              <a:rPr lang="en-US" smtClean="0"/>
              <a:t>‹#›</a:t>
            </a:fld>
            <a:endParaRPr lang="en-US"/>
          </a:p>
        </p:txBody>
      </p:sp>
    </p:spTree>
    <p:extLst>
      <p:ext uri="{BB962C8B-B14F-4D97-AF65-F5344CB8AC3E}">
        <p14:creationId xmlns:p14="http://schemas.microsoft.com/office/powerpoint/2010/main" val="2611144373"/>
      </p:ext>
    </p:extLst>
  </p:cSld>
  <p:clrMap bg1="lt1" tx1="dk1" bg2="lt2" tx2="dk2" accent1="accent1" accent2="accent2" accent3="accent3" accent4="accent4" accent5="accent5" accent6="accent6" hlink="hlink" folHlink="folHlink"/>
  <p:notesStyle>
    <a:lvl1pPr marL="0" algn="l" defTabSz="457154" rtl="0" eaLnBrk="1" latinLnBrk="0" hangingPunct="1">
      <a:defRPr sz="1200" kern="1200">
        <a:solidFill>
          <a:schemeClr val="tx1"/>
        </a:solidFill>
        <a:latin typeface="+mn-lt"/>
        <a:ea typeface="+mn-ea"/>
        <a:cs typeface="+mn-cs"/>
      </a:defRPr>
    </a:lvl1pPr>
    <a:lvl2pPr marL="457154" algn="l" defTabSz="457154" rtl="0" eaLnBrk="1" latinLnBrk="0" hangingPunct="1">
      <a:defRPr sz="1200" kern="1200">
        <a:solidFill>
          <a:schemeClr val="tx1"/>
        </a:solidFill>
        <a:latin typeface="+mn-lt"/>
        <a:ea typeface="+mn-ea"/>
        <a:cs typeface="+mn-cs"/>
      </a:defRPr>
    </a:lvl2pPr>
    <a:lvl3pPr marL="914306" algn="l" defTabSz="457154" rtl="0" eaLnBrk="1" latinLnBrk="0" hangingPunct="1">
      <a:defRPr sz="1200" kern="1200">
        <a:solidFill>
          <a:schemeClr val="tx1"/>
        </a:solidFill>
        <a:latin typeface="+mn-lt"/>
        <a:ea typeface="+mn-ea"/>
        <a:cs typeface="+mn-cs"/>
      </a:defRPr>
    </a:lvl3pPr>
    <a:lvl4pPr marL="1371460" algn="l" defTabSz="457154" rtl="0" eaLnBrk="1" latinLnBrk="0" hangingPunct="1">
      <a:defRPr sz="1200" kern="1200">
        <a:solidFill>
          <a:schemeClr val="tx1"/>
        </a:solidFill>
        <a:latin typeface="+mn-lt"/>
        <a:ea typeface="+mn-ea"/>
        <a:cs typeface="+mn-cs"/>
      </a:defRPr>
    </a:lvl4pPr>
    <a:lvl5pPr marL="1828612" algn="l" defTabSz="457154" rtl="0" eaLnBrk="1" latinLnBrk="0" hangingPunct="1">
      <a:defRPr sz="1200" kern="1200">
        <a:solidFill>
          <a:schemeClr val="tx1"/>
        </a:solidFill>
        <a:latin typeface="+mn-lt"/>
        <a:ea typeface="+mn-ea"/>
        <a:cs typeface="+mn-cs"/>
      </a:defRPr>
    </a:lvl5pPr>
    <a:lvl6pPr marL="2285766" algn="l" defTabSz="457154" rtl="0" eaLnBrk="1" latinLnBrk="0" hangingPunct="1">
      <a:defRPr sz="1200" kern="1200">
        <a:solidFill>
          <a:schemeClr val="tx1"/>
        </a:solidFill>
        <a:latin typeface="+mn-lt"/>
        <a:ea typeface="+mn-ea"/>
        <a:cs typeface="+mn-cs"/>
      </a:defRPr>
    </a:lvl6pPr>
    <a:lvl7pPr marL="2742919" algn="l" defTabSz="457154" rtl="0" eaLnBrk="1" latinLnBrk="0" hangingPunct="1">
      <a:defRPr sz="1200" kern="1200">
        <a:solidFill>
          <a:schemeClr val="tx1"/>
        </a:solidFill>
        <a:latin typeface="+mn-lt"/>
        <a:ea typeface="+mn-ea"/>
        <a:cs typeface="+mn-cs"/>
      </a:defRPr>
    </a:lvl7pPr>
    <a:lvl8pPr marL="3200072" algn="l" defTabSz="457154" rtl="0" eaLnBrk="1" latinLnBrk="0" hangingPunct="1">
      <a:defRPr sz="1200" kern="1200">
        <a:solidFill>
          <a:schemeClr val="tx1"/>
        </a:solidFill>
        <a:latin typeface="+mn-lt"/>
        <a:ea typeface="+mn-ea"/>
        <a:cs typeface="+mn-cs"/>
      </a:defRPr>
    </a:lvl8pPr>
    <a:lvl9pPr marL="3657226" algn="l" defTabSz="4571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552B0-C013-0640-B23A-2D57AA8B1890}" type="slidenum">
              <a:rPr lang="en-US" smtClean="0"/>
              <a:t>1</a:t>
            </a:fld>
            <a:endParaRPr lang="en-US"/>
          </a:p>
        </p:txBody>
      </p:sp>
    </p:spTree>
    <p:extLst>
      <p:ext uri="{BB962C8B-B14F-4D97-AF65-F5344CB8AC3E}">
        <p14:creationId xmlns:p14="http://schemas.microsoft.com/office/powerpoint/2010/main" val="2120250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552B0-C013-0640-B23A-2D57AA8B18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4956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552B0-C013-0640-B23A-2D57AA8B18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8867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552B0-C013-0640-B23A-2D57AA8B18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3917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552B0-C013-0640-B23A-2D57AA8B18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8885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552B0-C013-0640-B23A-2D57AA8B18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8342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552B0-C013-0640-B23A-2D57AA8B18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6063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552B0-C013-0640-B23A-2D57AA8B1890}" type="slidenum">
              <a:rPr lang="en-US" smtClean="0"/>
              <a:t>3</a:t>
            </a:fld>
            <a:endParaRPr lang="en-US"/>
          </a:p>
        </p:txBody>
      </p:sp>
    </p:spTree>
    <p:extLst>
      <p:ext uri="{BB962C8B-B14F-4D97-AF65-F5344CB8AC3E}">
        <p14:creationId xmlns:p14="http://schemas.microsoft.com/office/powerpoint/2010/main" val="117254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6" rtl="0" eaLnBrk="1" fontAlgn="auto" latinLnBrk="0" hangingPunct="1">
              <a:lnSpc>
                <a:spcPct val="100000"/>
              </a:lnSpc>
              <a:spcBef>
                <a:spcPts val="0"/>
              </a:spcBef>
              <a:spcAft>
                <a:spcPts val="0"/>
              </a:spcAft>
              <a:buClrTx/>
              <a:buSzTx/>
              <a:buFontTx/>
              <a:buNone/>
              <a:tabLst/>
              <a:defRPr/>
            </a:pPr>
            <a:fld id="{2A2552B0-C013-0640-B23A-2D57AA8B18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06"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0103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552B0-C013-0640-B23A-2D57AA8B1890}" type="slidenum">
              <a:rPr lang="en-US" smtClean="0"/>
              <a:t>5</a:t>
            </a:fld>
            <a:endParaRPr lang="en-US"/>
          </a:p>
        </p:txBody>
      </p:sp>
    </p:spTree>
    <p:extLst>
      <p:ext uri="{BB962C8B-B14F-4D97-AF65-F5344CB8AC3E}">
        <p14:creationId xmlns:p14="http://schemas.microsoft.com/office/powerpoint/2010/main" val="126537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552B0-C013-0640-B23A-2D57AA8B18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4834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552B0-C013-0640-B23A-2D57AA8B18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4137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552B0-C013-0640-B23A-2D57AA8B18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8818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552B0-C013-0640-B23A-2D57AA8B18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1911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552B0-C013-0640-B23A-2D57AA8B18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93482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 y="3823266"/>
            <a:ext cx="3429001" cy="1320234"/>
          </a:xfrm>
          <a:prstGeom prst="rect">
            <a:avLst/>
          </a:prstGeom>
        </p:spPr>
      </p:pic>
      <p:sp>
        <p:nvSpPr>
          <p:cNvPr id="2" name="Title 1"/>
          <p:cNvSpPr>
            <a:spLocks noGrp="1"/>
          </p:cNvSpPr>
          <p:nvPr>
            <p:ph type="ctrTitle"/>
          </p:nvPr>
        </p:nvSpPr>
        <p:spPr>
          <a:xfrm>
            <a:off x="228602" y="134959"/>
            <a:ext cx="6434846" cy="2133600"/>
          </a:xfrm>
        </p:spPr>
        <p:txBody>
          <a:bodyPr anchor="t">
            <a:noAutofit/>
          </a:bodyPr>
          <a:lstStyle>
            <a:lvl1pPr algn="l">
              <a:lnSpc>
                <a:spcPct val="80000"/>
              </a:lnSpc>
              <a:defRPr sz="6000" baseline="0">
                <a:solidFill>
                  <a:schemeClr val="tx2"/>
                </a:solidFill>
                <a:latin typeface="Calibri Light" panose="020F0302020204030204"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248844" y="2571734"/>
            <a:ext cx="6400800" cy="482751"/>
          </a:xfrm>
        </p:spPr>
        <p:txBody>
          <a:bodyPr>
            <a:noAutofit/>
          </a:bodyPr>
          <a:lstStyle>
            <a:lvl1pPr marL="0" indent="0" algn="l">
              <a:buNone/>
              <a:defRPr sz="1801" baseline="0">
                <a:solidFill>
                  <a:schemeClr val="tx2"/>
                </a:solidFill>
              </a:defRPr>
            </a:lvl1pPr>
            <a:lvl2pPr marL="457211" indent="0" algn="ctr">
              <a:buNone/>
              <a:defRPr>
                <a:solidFill>
                  <a:schemeClr val="tx1">
                    <a:tint val="75000"/>
                  </a:schemeClr>
                </a:solidFill>
              </a:defRPr>
            </a:lvl2pPr>
            <a:lvl3pPr marL="914420" indent="0" algn="ctr">
              <a:buNone/>
              <a:defRPr>
                <a:solidFill>
                  <a:schemeClr val="tx1">
                    <a:tint val="75000"/>
                  </a:schemeClr>
                </a:solidFill>
              </a:defRPr>
            </a:lvl3pPr>
            <a:lvl4pPr marL="1371631" indent="0" algn="ctr">
              <a:buNone/>
              <a:defRPr>
                <a:solidFill>
                  <a:schemeClr val="tx1">
                    <a:tint val="75000"/>
                  </a:schemeClr>
                </a:solidFill>
              </a:defRPr>
            </a:lvl4pPr>
            <a:lvl5pPr marL="1828841" indent="0" algn="ctr">
              <a:buNone/>
              <a:defRPr>
                <a:solidFill>
                  <a:schemeClr val="tx1">
                    <a:tint val="75000"/>
                  </a:schemeClr>
                </a:solidFill>
              </a:defRPr>
            </a:lvl5pPr>
            <a:lvl6pPr marL="2286052" indent="0" algn="ctr">
              <a:buNone/>
              <a:defRPr>
                <a:solidFill>
                  <a:schemeClr val="tx1">
                    <a:tint val="75000"/>
                  </a:schemeClr>
                </a:solidFill>
              </a:defRPr>
            </a:lvl6pPr>
            <a:lvl7pPr marL="2743261" indent="0" algn="ctr">
              <a:buNone/>
              <a:defRPr>
                <a:solidFill>
                  <a:schemeClr val="tx1">
                    <a:tint val="75000"/>
                  </a:schemeClr>
                </a:solidFill>
              </a:defRPr>
            </a:lvl7pPr>
            <a:lvl8pPr marL="3200472" indent="0" algn="ctr">
              <a:buNone/>
              <a:defRPr>
                <a:solidFill>
                  <a:schemeClr val="tx1">
                    <a:tint val="75000"/>
                  </a:schemeClr>
                </a:solidFill>
              </a:defRPr>
            </a:lvl8pPr>
            <a:lvl9pPr marL="3657683" indent="0" algn="ctr">
              <a:buNone/>
              <a:defRPr>
                <a:solidFill>
                  <a:schemeClr val="tx1">
                    <a:tint val="75000"/>
                  </a:schemeClr>
                </a:solidFill>
              </a:defRPr>
            </a:lvl9pPr>
          </a:lstStyle>
          <a:p>
            <a:r>
              <a:rPr lang="en-US" dirty="0"/>
              <a:t>Click to add date and/or subtitle</a:t>
            </a:r>
          </a:p>
        </p:txBody>
      </p:sp>
      <p:sp>
        <p:nvSpPr>
          <p:cNvPr id="5" name="Footer Placeholder 4"/>
          <p:cNvSpPr>
            <a:spLocks noGrp="1"/>
          </p:cNvSpPr>
          <p:nvPr>
            <p:ph type="ftr" sz="quarter" idx="11"/>
          </p:nvPr>
        </p:nvSpPr>
        <p:spPr>
          <a:xfrm>
            <a:off x="261857" y="3232707"/>
            <a:ext cx="2895600" cy="273844"/>
          </a:xfrm>
          <a:prstGeom prst="rect">
            <a:avLst/>
          </a:prstGeom>
        </p:spPr>
        <p:txBody>
          <a:bodyPr/>
          <a:lstStyle>
            <a:lvl1pPr>
              <a:defRPr sz="1200"/>
            </a:lvl1pPr>
          </a:lstStyle>
          <a:p>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199" y="4787513"/>
            <a:ext cx="1447801" cy="355989"/>
          </a:xfrm>
          <a:prstGeom prst="rect">
            <a:avLst/>
          </a:prstGeom>
        </p:spPr>
      </p:pic>
    </p:spTree>
    <p:extLst>
      <p:ext uri="{BB962C8B-B14F-4D97-AF65-F5344CB8AC3E}">
        <p14:creationId xmlns:p14="http://schemas.microsoft.com/office/powerpoint/2010/main" val="1579038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Strong quote or statement">
    <p:bg>
      <p:bgPr>
        <a:solidFill>
          <a:schemeClr val="tx2"/>
        </a:solidFill>
        <a:effectLst/>
      </p:bgPr>
    </p:bg>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906287" y="4747808"/>
            <a:ext cx="2895600" cy="273844"/>
          </a:xfrm>
          <a:prstGeom prst="rect">
            <a:avLst/>
          </a:prstGeom>
        </p:spPr>
        <p:txBody>
          <a:bodyPr/>
          <a:lstStyle>
            <a:lvl1pPr algn="l">
              <a:defRPr sz="1001">
                <a:solidFill>
                  <a:schemeClr val="tx2"/>
                </a:solidFill>
              </a:defRPr>
            </a:lvl1pPr>
          </a:lstStyle>
          <a:p>
            <a:endParaRPr lang="en-US" dirty="0"/>
          </a:p>
        </p:txBody>
      </p:sp>
      <p:sp>
        <p:nvSpPr>
          <p:cNvPr id="11" name="Slide Number Placeholder 5"/>
          <p:cNvSpPr>
            <a:spLocks noGrp="1"/>
          </p:cNvSpPr>
          <p:nvPr>
            <p:ph type="sldNum" sz="quarter" idx="4"/>
          </p:nvPr>
        </p:nvSpPr>
        <p:spPr>
          <a:xfrm>
            <a:off x="259399" y="4747808"/>
            <a:ext cx="489625" cy="273844"/>
          </a:xfrm>
          <a:prstGeom prst="rect">
            <a:avLst/>
          </a:prstGeom>
        </p:spPr>
        <p:txBody>
          <a:bodyPr/>
          <a:lstStyle>
            <a:lvl1pPr algn="l">
              <a:defRPr sz="1001">
                <a:solidFill>
                  <a:schemeClr val="tx2"/>
                </a:solidFill>
              </a:defRPr>
            </a:lvl1pPr>
          </a:lstStyle>
          <a:p>
            <a:fld id="{B87BD71D-69BE-4AC5-8E30-1F73335219F4}" type="slidenum">
              <a:rPr lang="en-US" smtClean="0"/>
              <a:pPr/>
              <a:t>‹#›</a:t>
            </a:fld>
            <a:endParaRPr lang="en-US"/>
          </a:p>
        </p:txBody>
      </p:sp>
      <p:sp>
        <p:nvSpPr>
          <p:cNvPr id="13" name="Title 1"/>
          <p:cNvSpPr>
            <a:spLocks noGrp="1"/>
          </p:cNvSpPr>
          <p:nvPr>
            <p:ph type="title" hasCustomPrompt="1"/>
          </p:nvPr>
        </p:nvSpPr>
        <p:spPr>
          <a:xfrm>
            <a:off x="1828802" y="285752"/>
            <a:ext cx="5487988" cy="4317999"/>
          </a:xfrm>
        </p:spPr>
        <p:txBody>
          <a:bodyPr anchor="ctr">
            <a:noAutofit/>
          </a:bodyPr>
          <a:lstStyle>
            <a:lvl1pPr algn="l">
              <a:lnSpc>
                <a:spcPct val="100000"/>
              </a:lnSpc>
              <a:defRPr sz="3600">
                <a:solidFill>
                  <a:schemeClr val="bg1"/>
                </a:solidFill>
              </a:defRPr>
            </a:lvl1pPr>
          </a:lstStyle>
          <a:p>
            <a:pPr lvl="0"/>
            <a:r>
              <a:rPr lang="en-US" dirty="0"/>
              <a:t>Click to add strong quote or statement</a:t>
            </a:r>
          </a:p>
        </p:txBody>
      </p:sp>
    </p:spTree>
    <p:extLst>
      <p:ext uri="{BB962C8B-B14F-4D97-AF65-F5344CB8AC3E}">
        <p14:creationId xmlns:p14="http://schemas.microsoft.com/office/powerpoint/2010/main" val="349607397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38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313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558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3187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351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8756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ext ">
    <p:spTree>
      <p:nvGrpSpPr>
        <p:cNvPr id="1" name=""/>
        <p:cNvGrpSpPr/>
        <p:nvPr/>
      </p:nvGrpSpPr>
      <p:grpSpPr>
        <a:xfrm>
          <a:off x="0" y="0"/>
          <a:ext cx="0" cy="0"/>
          <a:chOff x="0" y="0"/>
          <a:chExt cx="0" cy="0"/>
        </a:xfrm>
      </p:grpSpPr>
      <p:sp>
        <p:nvSpPr>
          <p:cNvPr id="2" name="Title 1"/>
          <p:cNvSpPr>
            <a:spLocks noGrp="1"/>
          </p:cNvSpPr>
          <p:nvPr>
            <p:ph type="title"/>
          </p:nvPr>
        </p:nvSpPr>
        <p:spPr>
          <a:xfrm>
            <a:off x="252912" y="118428"/>
            <a:ext cx="8619627" cy="864064"/>
          </a:xfrm>
        </p:spPr>
        <p:txBody>
          <a:bodyPr anchor="t">
            <a:noAutofit/>
          </a:bodyPr>
          <a:lstStyle>
            <a:lvl1pPr algn="l">
              <a:defRPr sz="3200" baseline="0">
                <a:latin typeface="Calibri Light" panose="020F03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2912" y="1200152"/>
            <a:ext cx="8619627" cy="3394472"/>
          </a:xfrm>
        </p:spPr>
        <p:txBody>
          <a:bodyPr>
            <a:noAutofit/>
          </a:bodyPr>
          <a:lstStyle>
            <a:lvl1pPr marL="174630" indent="-174630">
              <a:spcBef>
                <a:spcPts val="0"/>
              </a:spcBef>
              <a:buClr>
                <a:schemeClr val="tx2"/>
              </a:buClr>
              <a:defRPr sz="2000" baseline="0"/>
            </a:lvl1pPr>
            <a:lvl2pPr marL="631839" indent="-174630">
              <a:spcBef>
                <a:spcPts val="0"/>
              </a:spcBef>
              <a:buClr>
                <a:schemeClr val="tx2"/>
              </a:buClr>
              <a:defRPr sz="2000"/>
            </a:lvl2pPr>
            <a:lvl3pPr marL="1089050" indent="-174630">
              <a:spcBef>
                <a:spcPts val="0"/>
              </a:spcBef>
              <a:buClr>
                <a:schemeClr val="tx2"/>
              </a:buClr>
              <a:defRPr sz="2000"/>
            </a:lvl3pPr>
            <a:lvl4pPr marL="1546261" indent="-174630">
              <a:spcBef>
                <a:spcPts val="0"/>
              </a:spcBef>
              <a:buClr>
                <a:schemeClr val="tx2"/>
              </a:buClr>
              <a:defRPr sz="2000"/>
            </a:lvl4pPr>
            <a:lvl5pPr marL="2003472" indent="-174630">
              <a:spcBef>
                <a:spcPts val="0"/>
              </a:spcBef>
              <a:buClr>
                <a:schemeClr val="tx2"/>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872" y="4889963"/>
            <a:ext cx="1031131" cy="253537"/>
          </a:xfrm>
          <a:prstGeom prst="rect">
            <a:avLst/>
          </a:prstGeom>
        </p:spPr>
      </p:pic>
      <p:sp>
        <p:nvSpPr>
          <p:cNvPr id="8" name="Footer Placeholder 4"/>
          <p:cNvSpPr>
            <a:spLocks noGrp="1"/>
          </p:cNvSpPr>
          <p:nvPr>
            <p:ph type="ftr" sz="quarter" idx="3"/>
          </p:nvPr>
        </p:nvSpPr>
        <p:spPr>
          <a:xfrm>
            <a:off x="906287" y="4747808"/>
            <a:ext cx="2895600" cy="273844"/>
          </a:xfrm>
          <a:prstGeom prst="rect">
            <a:avLst/>
          </a:prstGeom>
        </p:spPr>
        <p:txBody>
          <a:bodyPr/>
          <a:lstStyle>
            <a:lvl1pPr algn="l">
              <a:defRPr sz="1001">
                <a:solidFill>
                  <a:schemeClr val="tx2"/>
                </a:solidFill>
              </a:defRPr>
            </a:lvl1pPr>
          </a:lstStyle>
          <a:p>
            <a:endParaRPr lang="en-US" dirty="0"/>
          </a:p>
        </p:txBody>
      </p:sp>
      <p:sp>
        <p:nvSpPr>
          <p:cNvPr id="9" name="Slide Number Placeholder 5"/>
          <p:cNvSpPr>
            <a:spLocks noGrp="1"/>
          </p:cNvSpPr>
          <p:nvPr>
            <p:ph type="sldNum" sz="quarter" idx="4"/>
          </p:nvPr>
        </p:nvSpPr>
        <p:spPr>
          <a:xfrm>
            <a:off x="259399" y="4747808"/>
            <a:ext cx="489625" cy="273844"/>
          </a:xfrm>
          <a:prstGeom prst="rect">
            <a:avLst/>
          </a:prstGeom>
        </p:spPr>
        <p:txBody>
          <a:bodyPr/>
          <a:lstStyle>
            <a:lvl1pPr algn="l">
              <a:defRPr sz="1001">
                <a:solidFill>
                  <a:schemeClr val="tx2"/>
                </a:solidFill>
              </a:defRPr>
            </a:lvl1pPr>
          </a:lstStyle>
          <a:p>
            <a:fld id="{B87BD71D-69BE-4AC5-8E30-1F73335219F4}"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2872" y="4889963"/>
            <a:ext cx="1031131" cy="253537"/>
          </a:xfrm>
          <a:prstGeom prst="rect">
            <a:avLst/>
          </a:prstGeom>
        </p:spPr>
      </p:pic>
    </p:spTree>
    <p:extLst>
      <p:ext uri="{BB962C8B-B14F-4D97-AF65-F5344CB8AC3E}">
        <p14:creationId xmlns:p14="http://schemas.microsoft.com/office/powerpoint/2010/main" val="2795416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lternative">
    <p:bg>
      <p:bgPr>
        <a:solidFill>
          <a:schemeClr val="tx2"/>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 y="3813942"/>
            <a:ext cx="3429001" cy="132023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199" y="4787513"/>
            <a:ext cx="1447801" cy="355989"/>
          </a:xfrm>
          <a:prstGeom prst="rect">
            <a:avLst/>
          </a:prstGeom>
        </p:spPr>
      </p:pic>
      <p:sp>
        <p:nvSpPr>
          <p:cNvPr id="11" name="Title 1"/>
          <p:cNvSpPr>
            <a:spLocks noGrp="1"/>
          </p:cNvSpPr>
          <p:nvPr>
            <p:ph type="ctrTitle"/>
          </p:nvPr>
        </p:nvSpPr>
        <p:spPr>
          <a:xfrm>
            <a:off x="228602" y="134959"/>
            <a:ext cx="6434846" cy="2133600"/>
          </a:xfrm>
        </p:spPr>
        <p:txBody>
          <a:bodyPr anchor="t">
            <a:noAutofit/>
          </a:bodyPr>
          <a:lstStyle>
            <a:lvl1pPr algn="l">
              <a:lnSpc>
                <a:spcPts val="6000"/>
              </a:lnSpc>
              <a:defRPr sz="6000" baseline="0">
                <a:solidFill>
                  <a:schemeClr val="bg1"/>
                </a:solidFill>
                <a:latin typeface="Calibri Light" panose="020F0302020204030204" pitchFamily="34" charset="0"/>
              </a:defRPr>
            </a:lvl1pPr>
          </a:lstStyle>
          <a:p>
            <a:r>
              <a:rPr lang="en-US"/>
              <a:t>Click to edit Master title style</a:t>
            </a:r>
            <a:endParaRPr lang="en-US" dirty="0"/>
          </a:p>
        </p:txBody>
      </p:sp>
      <p:sp>
        <p:nvSpPr>
          <p:cNvPr id="13" name="Subtitle 2"/>
          <p:cNvSpPr>
            <a:spLocks noGrp="1"/>
          </p:cNvSpPr>
          <p:nvPr>
            <p:ph type="subTitle" idx="1" hasCustomPrompt="1"/>
          </p:nvPr>
        </p:nvSpPr>
        <p:spPr>
          <a:xfrm>
            <a:off x="256160" y="2571734"/>
            <a:ext cx="6400800" cy="482751"/>
          </a:xfrm>
        </p:spPr>
        <p:txBody>
          <a:bodyPr>
            <a:noAutofit/>
          </a:bodyPr>
          <a:lstStyle>
            <a:lvl1pPr marL="0" indent="0" algn="l">
              <a:buNone/>
              <a:defRPr sz="1801" baseline="0">
                <a:solidFill>
                  <a:schemeClr val="bg1"/>
                </a:solidFill>
              </a:defRPr>
            </a:lvl1pPr>
            <a:lvl2pPr marL="457211" indent="0" algn="ctr">
              <a:buNone/>
              <a:defRPr>
                <a:solidFill>
                  <a:schemeClr val="tx1">
                    <a:tint val="75000"/>
                  </a:schemeClr>
                </a:solidFill>
              </a:defRPr>
            </a:lvl2pPr>
            <a:lvl3pPr marL="914420" indent="0" algn="ctr">
              <a:buNone/>
              <a:defRPr>
                <a:solidFill>
                  <a:schemeClr val="tx1">
                    <a:tint val="75000"/>
                  </a:schemeClr>
                </a:solidFill>
              </a:defRPr>
            </a:lvl3pPr>
            <a:lvl4pPr marL="1371631" indent="0" algn="ctr">
              <a:buNone/>
              <a:defRPr>
                <a:solidFill>
                  <a:schemeClr val="tx1">
                    <a:tint val="75000"/>
                  </a:schemeClr>
                </a:solidFill>
              </a:defRPr>
            </a:lvl4pPr>
            <a:lvl5pPr marL="1828841" indent="0" algn="ctr">
              <a:buNone/>
              <a:defRPr>
                <a:solidFill>
                  <a:schemeClr val="tx1">
                    <a:tint val="75000"/>
                  </a:schemeClr>
                </a:solidFill>
              </a:defRPr>
            </a:lvl5pPr>
            <a:lvl6pPr marL="2286052" indent="0" algn="ctr">
              <a:buNone/>
              <a:defRPr>
                <a:solidFill>
                  <a:schemeClr val="tx1">
                    <a:tint val="75000"/>
                  </a:schemeClr>
                </a:solidFill>
              </a:defRPr>
            </a:lvl6pPr>
            <a:lvl7pPr marL="2743261" indent="0" algn="ctr">
              <a:buNone/>
              <a:defRPr>
                <a:solidFill>
                  <a:schemeClr val="tx1">
                    <a:tint val="75000"/>
                  </a:schemeClr>
                </a:solidFill>
              </a:defRPr>
            </a:lvl7pPr>
            <a:lvl8pPr marL="3200472" indent="0" algn="ctr">
              <a:buNone/>
              <a:defRPr>
                <a:solidFill>
                  <a:schemeClr val="tx1">
                    <a:tint val="75000"/>
                  </a:schemeClr>
                </a:solidFill>
              </a:defRPr>
            </a:lvl8pPr>
            <a:lvl9pPr marL="3657683" indent="0" algn="ctr">
              <a:buNone/>
              <a:defRPr>
                <a:solidFill>
                  <a:schemeClr val="tx1">
                    <a:tint val="75000"/>
                  </a:schemeClr>
                </a:solidFill>
              </a:defRPr>
            </a:lvl9pPr>
          </a:lstStyle>
          <a:p>
            <a:r>
              <a:rPr lang="en-US" dirty="0"/>
              <a:t>Click to add date and/or subtitle</a:t>
            </a:r>
          </a:p>
        </p:txBody>
      </p:sp>
      <p:sp>
        <p:nvSpPr>
          <p:cNvPr id="8" name="Footer Placeholder 4"/>
          <p:cNvSpPr>
            <a:spLocks noGrp="1"/>
          </p:cNvSpPr>
          <p:nvPr>
            <p:ph type="ftr" sz="quarter" idx="11"/>
          </p:nvPr>
        </p:nvSpPr>
        <p:spPr>
          <a:xfrm>
            <a:off x="261857" y="3232707"/>
            <a:ext cx="2895600" cy="273844"/>
          </a:xfrm>
          <a:prstGeom prst="rect">
            <a:avLst/>
          </a:prstGeom>
        </p:spPr>
        <p:txBody>
          <a:bodyPr/>
          <a:lstStyle>
            <a:lvl1pPr>
              <a:defRPr sz="1200">
                <a:solidFill>
                  <a:schemeClr val="bg1"/>
                </a:solidFill>
              </a:defRPr>
            </a:lvl1pPr>
          </a:lstStyle>
          <a:p>
            <a:endParaRPr lang="en-US" dirty="0"/>
          </a:p>
        </p:txBody>
      </p:sp>
    </p:spTree>
    <p:extLst>
      <p:ext uri="{BB962C8B-B14F-4D97-AF65-F5344CB8AC3E}">
        <p14:creationId xmlns:p14="http://schemas.microsoft.com/office/powerpoint/2010/main" val="3302969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262640" y="1200152"/>
            <a:ext cx="5018972" cy="3394472"/>
          </a:xfrm>
        </p:spPr>
        <p:txBody>
          <a:bodyPr>
            <a:noAutofit/>
          </a:bodyPr>
          <a:lstStyle>
            <a:lvl1pPr>
              <a:defRPr sz="2000"/>
            </a:lvl1pPr>
            <a:lvl2pPr>
              <a:defRPr sz="2000"/>
            </a:lvl2pPr>
            <a:lvl3pPr>
              <a:defRPr sz="2000"/>
            </a:lvl3pPr>
            <a:lvl4pPr>
              <a:defRPr sz="2000"/>
            </a:lvl4pPr>
            <a:lvl5pPr>
              <a:defRPr sz="2000"/>
            </a:lvl5pPr>
            <a:lvl6pPr>
              <a:defRPr sz="1801"/>
            </a:lvl6pPr>
            <a:lvl7pPr>
              <a:defRPr sz="1801"/>
            </a:lvl7pPr>
            <a:lvl8pPr>
              <a:defRPr sz="1801"/>
            </a:lvl8pPr>
            <a:lvl9pPr>
              <a:defRPr sz="180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5573714" y="1200152"/>
            <a:ext cx="3288185" cy="3394472"/>
          </a:xfrm>
        </p:spPr>
        <p:txBody>
          <a:bodyPr>
            <a:normAutofit/>
          </a:bodyPr>
          <a:lstStyle>
            <a:lvl1pPr marL="0" indent="0">
              <a:buNone/>
              <a:defRPr sz="1100" baseline="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dirty="0"/>
              <a:t>Click appropriate icon below to insert image here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872" y="4889963"/>
            <a:ext cx="1031131" cy="253537"/>
          </a:xfrm>
          <a:prstGeom prst="rect">
            <a:avLst/>
          </a:prstGeom>
        </p:spPr>
      </p:pic>
      <p:sp>
        <p:nvSpPr>
          <p:cNvPr id="11" name="Footer Placeholder 4"/>
          <p:cNvSpPr>
            <a:spLocks noGrp="1"/>
          </p:cNvSpPr>
          <p:nvPr>
            <p:ph type="ftr" sz="quarter" idx="3"/>
          </p:nvPr>
        </p:nvSpPr>
        <p:spPr>
          <a:xfrm>
            <a:off x="906287" y="4747808"/>
            <a:ext cx="2895600" cy="273844"/>
          </a:xfrm>
          <a:prstGeom prst="rect">
            <a:avLst/>
          </a:prstGeom>
        </p:spPr>
        <p:txBody>
          <a:bodyPr/>
          <a:lstStyle>
            <a:lvl1pPr algn="l">
              <a:defRPr sz="1001">
                <a:solidFill>
                  <a:schemeClr val="tx2"/>
                </a:solidFill>
              </a:defRPr>
            </a:lvl1pPr>
          </a:lstStyle>
          <a:p>
            <a:endParaRPr lang="en-US" dirty="0"/>
          </a:p>
        </p:txBody>
      </p:sp>
      <p:sp>
        <p:nvSpPr>
          <p:cNvPr id="12" name="Slide Number Placeholder 5"/>
          <p:cNvSpPr>
            <a:spLocks noGrp="1"/>
          </p:cNvSpPr>
          <p:nvPr>
            <p:ph type="sldNum" sz="quarter" idx="4"/>
          </p:nvPr>
        </p:nvSpPr>
        <p:spPr>
          <a:xfrm>
            <a:off x="259399" y="4747808"/>
            <a:ext cx="489625" cy="273844"/>
          </a:xfrm>
          <a:prstGeom prst="rect">
            <a:avLst/>
          </a:prstGeom>
        </p:spPr>
        <p:txBody>
          <a:bodyPr/>
          <a:lstStyle>
            <a:lvl1pPr algn="l">
              <a:defRPr sz="1001">
                <a:solidFill>
                  <a:schemeClr val="tx2"/>
                </a:solidFill>
              </a:defRPr>
            </a:lvl1pPr>
          </a:lstStyle>
          <a:p>
            <a:fld id="{B87BD71D-69BE-4AC5-8E30-1F73335219F4}"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2872" y="4889963"/>
            <a:ext cx="1031131" cy="253537"/>
          </a:xfrm>
          <a:prstGeom prst="rect">
            <a:avLst/>
          </a:prstGeom>
        </p:spPr>
      </p:pic>
    </p:spTree>
    <p:extLst>
      <p:ext uri="{BB962C8B-B14F-4D97-AF65-F5344CB8AC3E}">
        <p14:creationId xmlns:p14="http://schemas.microsoft.com/office/powerpoint/2010/main" val="2198461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trong graphic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lgn="l">
              <a:defRPr sz="32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360367" y="1200152"/>
            <a:ext cx="8424862" cy="3394472"/>
          </a:xfrm>
        </p:spPr>
        <p:txBody>
          <a:bodyPr>
            <a:normAutofit/>
          </a:bodyPr>
          <a:lstStyle>
            <a:lvl1pPr marL="0" indent="0">
              <a:buNone/>
              <a:defRPr sz="20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872" y="4889963"/>
            <a:ext cx="1031131" cy="253537"/>
          </a:xfrm>
          <a:prstGeom prst="rect">
            <a:avLst/>
          </a:prstGeom>
        </p:spPr>
      </p:pic>
      <p:sp>
        <p:nvSpPr>
          <p:cNvPr id="11" name="Footer Placeholder 4"/>
          <p:cNvSpPr>
            <a:spLocks noGrp="1"/>
          </p:cNvSpPr>
          <p:nvPr>
            <p:ph type="ftr" sz="quarter" idx="3"/>
          </p:nvPr>
        </p:nvSpPr>
        <p:spPr>
          <a:xfrm>
            <a:off x="906287" y="4747808"/>
            <a:ext cx="2895600" cy="273844"/>
          </a:xfrm>
          <a:prstGeom prst="rect">
            <a:avLst/>
          </a:prstGeom>
        </p:spPr>
        <p:txBody>
          <a:bodyPr/>
          <a:lstStyle>
            <a:lvl1pPr algn="l">
              <a:defRPr sz="1001">
                <a:solidFill>
                  <a:schemeClr val="tx2"/>
                </a:solidFill>
              </a:defRPr>
            </a:lvl1pPr>
          </a:lstStyle>
          <a:p>
            <a:endParaRPr lang="en-US" dirty="0"/>
          </a:p>
        </p:txBody>
      </p:sp>
      <p:sp>
        <p:nvSpPr>
          <p:cNvPr id="12" name="Slide Number Placeholder 5"/>
          <p:cNvSpPr>
            <a:spLocks noGrp="1"/>
          </p:cNvSpPr>
          <p:nvPr>
            <p:ph type="sldNum" sz="quarter" idx="4"/>
          </p:nvPr>
        </p:nvSpPr>
        <p:spPr>
          <a:xfrm>
            <a:off x="259399" y="4747808"/>
            <a:ext cx="489625" cy="273844"/>
          </a:xfrm>
          <a:prstGeom prst="rect">
            <a:avLst/>
          </a:prstGeom>
        </p:spPr>
        <p:txBody>
          <a:bodyPr/>
          <a:lstStyle>
            <a:lvl1pPr algn="l">
              <a:defRPr sz="1001">
                <a:solidFill>
                  <a:schemeClr val="tx2"/>
                </a:solidFill>
              </a:defRPr>
            </a:lvl1pPr>
          </a:lstStyle>
          <a:p>
            <a:fld id="{B87BD71D-69BE-4AC5-8E30-1F73335219F4}"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2872" y="4889963"/>
            <a:ext cx="1031131" cy="253537"/>
          </a:xfrm>
          <a:prstGeom prst="rect">
            <a:avLst/>
          </a:prstGeom>
        </p:spPr>
      </p:pic>
    </p:spTree>
    <p:extLst>
      <p:ext uri="{BB962C8B-B14F-4D97-AF65-F5344CB8AC3E}">
        <p14:creationId xmlns:p14="http://schemas.microsoft.com/office/powerpoint/2010/main" val="4064739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1_Section Divi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1651" y="115503"/>
            <a:ext cx="7772400" cy="879365"/>
          </a:xfrm>
        </p:spPr>
        <p:txBody>
          <a:bodyPr anchor="t">
            <a:noAutofit/>
          </a:bodyPr>
          <a:lstStyle>
            <a:lvl1pPr algn="l">
              <a:defRPr sz="6000" b="0" cap="none" baseline="0">
                <a:solidFill>
                  <a:schemeClr val="bg1"/>
                </a:solidFill>
                <a:latin typeface="Calibri Light" panose="020F0302020204030204" pitchFamily="34" charset="0"/>
              </a:defRPr>
            </a:lvl1pPr>
          </a:lstStyle>
          <a:p>
            <a:r>
              <a:rPr lang="en-US" dirty="0"/>
              <a:t>Click to add title</a:t>
            </a:r>
          </a:p>
        </p:txBody>
      </p:sp>
      <p:sp>
        <p:nvSpPr>
          <p:cNvPr id="3" name="Text Placeholder 2"/>
          <p:cNvSpPr>
            <a:spLocks noGrp="1"/>
          </p:cNvSpPr>
          <p:nvPr>
            <p:ph type="body" idx="1" hasCustomPrompt="1"/>
          </p:nvPr>
        </p:nvSpPr>
        <p:spPr>
          <a:xfrm>
            <a:off x="246284" y="858046"/>
            <a:ext cx="7772400" cy="634255"/>
          </a:xfrm>
        </p:spPr>
        <p:txBody>
          <a:bodyPr anchor="t">
            <a:noAutofit/>
          </a:bodyPr>
          <a:lstStyle>
            <a:lvl1pPr marL="0" indent="0">
              <a:buNone/>
              <a:defRPr sz="3600" baseline="0">
                <a:solidFill>
                  <a:schemeClr val="bg1"/>
                </a:solidFill>
                <a:latin typeface="Calibri Light" panose="020F0302020204030204" pitchFamily="34" charset="0"/>
              </a:defRPr>
            </a:lvl1pPr>
            <a:lvl2pPr marL="457211" indent="0">
              <a:buNone/>
              <a:defRPr sz="1801">
                <a:solidFill>
                  <a:schemeClr val="tx1">
                    <a:tint val="75000"/>
                  </a:schemeClr>
                </a:solidFill>
              </a:defRPr>
            </a:lvl2pPr>
            <a:lvl3pPr marL="914420" indent="0">
              <a:buNone/>
              <a:defRPr sz="1600">
                <a:solidFill>
                  <a:schemeClr val="tx1">
                    <a:tint val="75000"/>
                  </a:schemeClr>
                </a:solidFill>
              </a:defRPr>
            </a:lvl3pPr>
            <a:lvl4pPr marL="1371631" indent="0">
              <a:buNone/>
              <a:defRPr sz="1401">
                <a:solidFill>
                  <a:schemeClr val="tx1">
                    <a:tint val="75000"/>
                  </a:schemeClr>
                </a:solidFill>
              </a:defRPr>
            </a:lvl4pPr>
            <a:lvl5pPr marL="1828841" indent="0">
              <a:buNone/>
              <a:defRPr sz="1401">
                <a:solidFill>
                  <a:schemeClr val="tx1">
                    <a:tint val="75000"/>
                  </a:schemeClr>
                </a:solidFill>
              </a:defRPr>
            </a:lvl5pPr>
            <a:lvl6pPr marL="2286052" indent="0">
              <a:buNone/>
              <a:defRPr sz="1401">
                <a:solidFill>
                  <a:schemeClr val="tx1">
                    <a:tint val="75000"/>
                  </a:schemeClr>
                </a:solidFill>
              </a:defRPr>
            </a:lvl6pPr>
            <a:lvl7pPr marL="2743261" indent="0">
              <a:buNone/>
              <a:defRPr sz="1401">
                <a:solidFill>
                  <a:schemeClr val="tx1">
                    <a:tint val="75000"/>
                  </a:schemeClr>
                </a:solidFill>
              </a:defRPr>
            </a:lvl7pPr>
            <a:lvl8pPr marL="3200472" indent="0">
              <a:buNone/>
              <a:defRPr sz="1401">
                <a:solidFill>
                  <a:schemeClr val="tx1">
                    <a:tint val="75000"/>
                  </a:schemeClr>
                </a:solidFill>
              </a:defRPr>
            </a:lvl8pPr>
            <a:lvl9pPr marL="3657683" indent="0">
              <a:buNone/>
              <a:defRPr sz="1401">
                <a:solidFill>
                  <a:schemeClr val="tx1">
                    <a:tint val="75000"/>
                  </a:schemeClr>
                </a:solidFill>
              </a:defRPr>
            </a:lvl9pPr>
          </a:lstStyle>
          <a:p>
            <a:pPr lvl="0"/>
            <a:r>
              <a:rPr lang="en-US" dirty="0"/>
              <a:t>Click to add subtitle </a:t>
            </a:r>
          </a:p>
        </p:txBody>
      </p:sp>
    </p:spTree>
    <p:extLst>
      <p:ext uri="{BB962C8B-B14F-4D97-AF65-F5344CB8AC3E}">
        <p14:creationId xmlns:p14="http://schemas.microsoft.com/office/powerpoint/2010/main" val="632870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trong quote or statement">
    <p:bg>
      <p:bgPr>
        <a:solidFill>
          <a:schemeClr val="tx2"/>
        </a:solidFill>
        <a:effectLst/>
      </p:bgPr>
    </p:bg>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906287" y="4747808"/>
            <a:ext cx="2895600" cy="273844"/>
          </a:xfrm>
          <a:prstGeom prst="rect">
            <a:avLst/>
          </a:prstGeom>
        </p:spPr>
        <p:txBody>
          <a:bodyPr/>
          <a:lstStyle>
            <a:lvl1pPr algn="l">
              <a:defRPr sz="1001">
                <a:solidFill>
                  <a:schemeClr val="tx2"/>
                </a:solidFill>
              </a:defRPr>
            </a:lvl1pPr>
          </a:lstStyle>
          <a:p>
            <a:endParaRPr lang="en-US" dirty="0"/>
          </a:p>
        </p:txBody>
      </p:sp>
      <p:sp>
        <p:nvSpPr>
          <p:cNvPr id="11" name="Slide Number Placeholder 5"/>
          <p:cNvSpPr>
            <a:spLocks noGrp="1"/>
          </p:cNvSpPr>
          <p:nvPr>
            <p:ph type="sldNum" sz="quarter" idx="4"/>
          </p:nvPr>
        </p:nvSpPr>
        <p:spPr>
          <a:xfrm>
            <a:off x="259399" y="4747808"/>
            <a:ext cx="489625" cy="273844"/>
          </a:xfrm>
          <a:prstGeom prst="rect">
            <a:avLst/>
          </a:prstGeom>
        </p:spPr>
        <p:txBody>
          <a:bodyPr/>
          <a:lstStyle>
            <a:lvl1pPr algn="l">
              <a:defRPr sz="1001">
                <a:solidFill>
                  <a:schemeClr val="tx2"/>
                </a:solidFill>
              </a:defRPr>
            </a:lvl1pPr>
          </a:lstStyle>
          <a:p>
            <a:fld id="{B87BD71D-69BE-4AC5-8E30-1F73335219F4}" type="slidenum">
              <a:rPr lang="en-US" smtClean="0"/>
              <a:pPr/>
              <a:t>‹#›</a:t>
            </a:fld>
            <a:endParaRPr lang="en-US"/>
          </a:p>
        </p:txBody>
      </p:sp>
      <p:sp>
        <p:nvSpPr>
          <p:cNvPr id="13" name="Title 1"/>
          <p:cNvSpPr>
            <a:spLocks noGrp="1"/>
          </p:cNvSpPr>
          <p:nvPr>
            <p:ph type="title" hasCustomPrompt="1"/>
          </p:nvPr>
        </p:nvSpPr>
        <p:spPr>
          <a:xfrm>
            <a:off x="1828802" y="285752"/>
            <a:ext cx="5487988" cy="4317999"/>
          </a:xfrm>
        </p:spPr>
        <p:txBody>
          <a:bodyPr anchor="ctr">
            <a:noAutofit/>
          </a:bodyPr>
          <a:lstStyle>
            <a:lvl1pPr algn="l">
              <a:lnSpc>
                <a:spcPct val="80000"/>
              </a:lnSpc>
              <a:defRPr sz="3600">
                <a:solidFill>
                  <a:schemeClr val="bg1"/>
                </a:solidFill>
              </a:defRPr>
            </a:lvl1pPr>
          </a:lstStyle>
          <a:p>
            <a:pPr lvl="0"/>
            <a:r>
              <a:rPr lang="en-US" dirty="0"/>
              <a:t>Click to add strong quote or statement</a:t>
            </a:r>
          </a:p>
        </p:txBody>
      </p:sp>
    </p:spTree>
    <p:extLst>
      <p:ext uri="{BB962C8B-B14F-4D97-AF65-F5344CB8AC3E}">
        <p14:creationId xmlns:p14="http://schemas.microsoft.com/office/powerpoint/2010/main" val="349607397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3823266"/>
            <a:ext cx="3429001" cy="1320234"/>
          </a:xfrm>
          <a:prstGeom prst="rect">
            <a:avLst/>
          </a:prstGeom>
        </p:spPr>
      </p:pic>
      <p:sp>
        <p:nvSpPr>
          <p:cNvPr id="2" name="Title 1"/>
          <p:cNvSpPr>
            <a:spLocks noGrp="1"/>
          </p:cNvSpPr>
          <p:nvPr>
            <p:ph type="ctrTitle"/>
          </p:nvPr>
        </p:nvSpPr>
        <p:spPr>
          <a:xfrm>
            <a:off x="228600" y="134958"/>
            <a:ext cx="7801708" cy="802888"/>
          </a:xfrm>
        </p:spPr>
        <p:txBody>
          <a:bodyPr anchor="t">
            <a:noAutofit/>
          </a:bodyPr>
          <a:lstStyle>
            <a:lvl1pPr algn="l">
              <a:lnSpc>
                <a:spcPct val="80000"/>
              </a:lnSpc>
              <a:defRPr sz="6000" baseline="0">
                <a:solidFill>
                  <a:schemeClr val="tx2"/>
                </a:solidFill>
                <a:latin typeface="Calibri Light" panose="020F0302020204030204"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248844" y="2571734"/>
            <a:ext cx="6400800" cy="482751"/>
          </a:xfrm>
        </p:spPr>
        <p:txBody>
          <a:bodyPr>
            <a:noAutofit/>
          </a:bodyPr>
          <a:lstStyle>
            <a:lvl1pPr marL="0" indent="0" algn="l">
              <a:buNone/>
              <a:defRPr sz="1801" baseline="0">
                <a:solidFill>
                  <a:schemeClr val="tx2"/>
                </a:solidFill>
              </a:defRPr>
            </a:lvl1pPr>
            <a:lvl2pPr marL="457211" indent="0" algn="ctr">
              <a:buNone/>
              <a:defRPr>
                <a:solidFill>
                  <a:schemeClr val="tx1">
                    <a:tint val="75000"/>
                  </a:schemeClr>
                </a:solidFill>
              </a:defRPr>
            </a:lvl2pPr>
            <a:lvl3pPr marL="914420" indent="0" algn="ctr">
              <a:buNone/>
              <a:defRPr>
                <a:solidFill>
                  <a:schemeClr val="tx1">
                    <a:tint val="75000"/>
                  </a:schemeClr>
                </a:solidFill>
              </a:defRPr>
            </a:lvl3pPr>
            <a:lvl4pPr marL="1371631" indent="0" algn="ctr">
              <a:buNone/>
              <a:defRPr>
                <a:solidFill>
                  <a:schemeClr val="tx1">
                    <a:tint val="75000"/>
                  </a:schemeClr>
                </a:solidFill>
              </a:defRPr>
            </a:lvl4pPr>
            <a:lvl5pPr marL="1828841" indent="0" algn="ctr">
              <a:buNone/>
              <a:defRPr>
                <a:solidFill>
                  <a:schemeClr val="tx1">
                    <a:tint val="75000"/>
                  </a:schemeClr>
                </a:solidFill>
              </a:defRPr>
            </a:lvl5pPr>
            <a:lvl6pPr marL="2286052" indent="0" algn="ctr">
              <a:buNone/>
              <a:defRPr>
                <a:solidFill>
                  <a:schemeClr val="tx1">
                    <a:tint val="75000"/>
                  </a:schemeClr>
                </a:solidFill>
              </a:defRPr>
            </a:lvl6pPr>
            <a:lvl7pPr marL="2743261" indent="0" algn="ctr">
              <a:buNone/>
              <a:defRPr>
                <a:solidFill>
                  <a:schemeClr val="tx1">
                    <a:tint val="75000"/>
                  </a:schemeClr>
                </a:solidFill>
              </a:defRPr>
            </a:lvl7pPr>
            <a:lvl8pPr marL="3200472" indent="0" algn="ctr">
              <a:buNone/>
              <a:defRPr>
                <a:solidFill>
                  <a:schemeClr val="tx1">
                    <a:tint val="75000"/>
                  </a:schemeClr>
                </a:solidFill>
              </a:defRPr>
            </a:lvl8pPr>
            <a:lvl9pPr marL="3657683" indent="0" algn="ctr">
              <a:buNone/>
              <a:defRPr>
                <a:solidFill>
                  <a:schemeClr val="tx1">
                    <a:tint val="75000"/>
                  </a:schemeClr>
                </a:solidFill>
              </a:defRPr>
            </a:lvl9pPr>
          </a:lstStyle>
          <a:p>
            <a:r>
              <a:rPr lang="en-US" dirty="0"/>
              <a:t>Click to add date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6199" y="4787513"/>
            <a:ext cx="1447801" cy="355989"/>
          </a:xfrm>
          <a:prstGeom prst="rect">
            <a:avLst/>
          </a:prstGeom>
        </p:spPr>
      </p:pic>
      <p:sp>
        <p:nvSpPr>
          <p:cNvPr id="7" name="Title 1"/>
          <p:cNvSpPr txBox="1">
            <a:spLocks/>
          </p:cNvSpPr>
          <p:nvPr userDrawn="1"/>
        </p:nvSpPr>
        <p:spPr>
          <a:xfrm>
            <a:off x="228602" y="1200151"/>
            <a:ext cx="6434846" cy="1154235"/>
          </a:xfrm>
          <a:prstGeom prst="rect">
            <a:avLst/>
          </a:prstGeom>
        </p:spPr>
        <p:txBody>
          <a:bodyPr vert="horz" lIns="91440" tIns="45721" rIns="91440" bIns="45721" rtlCol="0" anchor="t">
            <a:noAutofit/>
          </a:bodyPr>
          <a:lstStyle>
            <a:lvl1pPr algn="l" defTabSz="914400" rtl="0" eaLnBrk="1" latinLnBrk="0" hangingPunct="1">
              <a:lnSpc>
                <a:spcPct val="80000"/>
              </a:lnSpc>
              <a:spcBef>
                <a:spcPct val="0"/>
              </a:spcBef>
              <a:buNone/>
              <a:defRPr sz="6000" kern="1200" baseline="0">
                <a:solidFill>
                  <a:schemeClr val="tx2"/>
                </a:solidFill>
                <a:latin typeface="Calibri Light" panose="020F0302020204030204" pitchFamily="34" charset="0"/>
                <a:ea typeface="+mj-ea"/>
                <a:cs typeface="+mj-cs"/>
              </a:defRPr>
            </a:lvl1pPr>
          </a:lstStyle>
          <a:p>
            <a:endParaRPr lang="en-US" sz="6000" dirty="0"/>
          </a:p>
        </p:txBody>
      </p:sp>
      <p:sp>
        <p:nvSpPr>
          <p:cNvPr id="11" name="Text Placeholder 2"/>
          <p:cNvSpPr>
            <a:spLocks noGrp="1"/>
          </p:cNvSpPr>
          <p:nvPr>
            <p:ph type="body" idx="12" hasCustomPrompt="1"/>
          </p:nvPr>
        </p:nvSpPr>
        <p:spPr>
          <a:xfrm>
            <a:off x="246284" y="945968"/>
            <a:ext cx="7772400" cy="1594031"/>
          </a:xfrm>
        </p:spPr>
        <p:txBody>
          <a:bodyPr anchor="t">
            <a:noAutofit/>
          </a:bodyPr>
          <a:lstStyle>
            <a:lvl1pPr marL="0" indent="0">
              <a:buNone/>
              <a:defRPr sz="3600" baseline="0">
                <a:solidFill>
                  <a:schemeClr val="tx2"/>
                </a:solidFill>
                <a:latin typeface="Calibri Light" panose="020F0302020204030204" pitchFamily="34" charset="0"/>
              </a:defRPr>
            </a:lvl1pPr>
            <a:lvl2pPr marL="457211" indent="0">
              <a:buNone/>
              <a:defRPr sz="1801">
                <a:solidFill>
                  <a:schemeClr val="tx1">
                    <a:tint val="75000"/>
                  </a:schemeClr>
                </a:solidFill>
              </a:defRPr>
            </a:lvl2pPr>
            <a:lvl3pPr marL="914420" indent="0">
              <a:buNone/>
              <a:defRPr sz="1600">
                <a:solidFill>
                  <a:schemeClr val="tx1">
                    <a:tint val="75000"/>
                  </a:schemeClr>
                </a:solidFill>
              </a:defRPr>
            </a:lvl3pPr>
            <a:lvl4pPr marL="1371631" indent="0">
              <a:buNone/>
              <a:defRPr sz="1401">
                <a:solidFill>
                  <a:schemeClr val="tx1">
                    <a:tint val="75000"/>
                  </a:schemeClr>
                </a:solidFill>
              </a:defRPr>
            </a:lvl4pPr>
            <a:lvl5pPr marL="1828841" indent="0">
              <a:buNone/>
              <a:defRPr sz="1401">
                <a:solidFill>
                  <a:schemeClr val="tx1">
                    <a:tint val="75000"/>
                  </a:schemeClr>
                </a:solidFill>
              </a:defRPr>
            </a:lvl5pPr>
            <a:lvl6pPr marL="2286052" indent="0">
              <a:buNone/>
              <a:defRPr sz="1401">
                <a:solidFill>
                  <a:schemeClr val="tx1">
                    <a:tint val="75000"/>
                  </a:schemeClr>
                </a:solidFill>
              </a:defRPr>
            </a:lvl6pPr>
            <a:lvl7pPr marL="2743261" indent="0">
              <a:buNone/>
              <a:defRPr sz="1401">
                <a:solidFill>
                  <a:schemeClr val="tx1">
                    <a:tint val="75000"/>
                  </a:schemeClr>
                </a:solidFill>
              </a:defRPr>
            </a:lvl7pPr>
            <a:lvl8pPr marL="3200472" indent="0">
              <a:buNone/>
              <a:defRPr sz="1401">
                <a:solidFill>
                  <a:schemeClr val="tx1">
                    <a:tint val="75000"/>
                  </a:schemeClr>
                </a:solidFill>
              </a:defRPr>
            </a:lvl8pPr>
            <a:lvl9pPr marL="3657683" indent="0">
              <a:buNone/>
              <a:defRPr sz="1401">
                <a:solidFill>
                  <a:schemeClr val="tx1">
                    <a:tint val="75000"/>
                  </a:schemeClr>
                </a:solidFill>
              </a:defRPr>
            </a:lvl9pPr>
          </a:lstStyle>
          <a:p>
            <a:pPr lvl="0"/>
            <a:r>
              <a:rPr lang="en-US" dirty="0"/>
              <a:t>Click to add subtitle </a:t>
            </a:r>
          </a:p>
        </p:txBody>
      </p:sp>
      <p:sp>
        <p:nvSpPr>
          <p:cNvPr id="13" name="Footer Placeholder 4"/>
          <p:cNvSpPr>
            <a:spLocks noGrp="1"/>
          </p:cNvSpPr>
          <p:nvPr>
            <p:ph type="ftr" sz="quarter" idx="11"/>
          </p:nvPr>
        </p:nvSpPr>
        <p:spPr>
          <a:xfrm>
            <a:off x="261856" y="3232707"/>
            <a:ext cx="3361380" cy="273844"/>
          </a:xfrm>
          <a:prstGeom prst="rect">
            <a:avLst/>
          </a:prstGeom>
        </p:spPr>
        <p:txBody>
          <a:bodyPr/>
          <a:lstStyle>
            <a:lvl1pPr>
              <a:defRPr sz="1200">
                <a:solidFill>
                  <a:schemeClr val="tx2"/>
                </a:solidFill>
              </a:defRPr>
            </a:lvl1pPr>
          </a:lstStyle>
          <a:p>
            <a:r>
              <a:rPr lang="en-US" dirty="0"/>
              <a:t>Confidentiality statement here if needed</a:t>
            </a:r>
          </a:p>
        </p:txBody>
      </p:sp>
    </p:spTree>
    <p:extLst>
      <p:ext uri="{BB962C8B-B14F-4D97-AF65-F5344CB8AC3E}">
        <p14:creationId xmlns:p14="http://schemas.microsoft.com/office/powerpoint/2010/main" val="1579038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trong graphic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lgn="l">
              <a:defRPr sz="32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360367" y="1200152"/>
            <a:ext cx="8424862" cy="3394472"/>
          </a:xfrm>
        </p:spPr>
        <p:txBody>
          <a:bodyPr>
            <a:normAutofit/>
          </a:bodyPr>
          <a:lstStyle>
            <a:lvl1pPr marL="0" indent="0">
              <a:buNone/>
              <a:defRPr sz="20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2872" y="4889963"/>
            <a:ext cx="1031131" cy="253537"/>
          </a:xfrm>
          <a:prstGeom prst="rect">
            <a:avLst/>
          </a:prstGeom>
        </p:spPr>
      </p:pic>
      <p:sp>
        <p:nvSpPr>
          <p:cNvPr id="11" name="Footer Placeholder 4"/>
          <p:cNvSpPr>
            <a:spLocks noGrp="1"/>
          </p:cNvSpPr>
          <p:nvPr>
            <p:ph type="ftr" sz="quarter" idx="3"/>
          </p:nvPr>
        </p:nvSpPr>
        <p:spPr>
          <a:xfrm>
            <a:off x="906287" y="4747808"/>
            <a:ext cx="2895600" cy="273844"/>
          </a:xfrm>
          <a:prstGeom prst="rect">
            <a:avLst/>
          </a:prstGeom>
        </p:spPr>
        <p:txBody>
          <a:bodyPr/>
          <a:lstStyle>
            <a:lvl1pPr algn="l">
              <a:defRPr sz="1001">
                <a:solidFill>
                  <a:schemeClr val="tx2"/>
                </a:solidFill>
              </a:defRPr>
            </a:lvl1pPr>
          </a:lstStyle>
          <a:p>
            <a:endParaRPr lang="en-US" dirty="0"/>
          </a:p>
        </p:txBody>
      </p:sp>
      <p:sp>
        <p:nvSpPr>
          <p:cNvPr id="12" name="Slide Number Placeholder 5"/>
          <p:cNvSpPr>
            <a:spLocks noGrp="1"/>
          </p:cNvSpPr>
          <p:nvPr>
            <p:ph type="sldNum" sz="quarter" idx="4"/>
          </p:nvPr>
        </p:nvSpPr>
        <p:spPr>
          <a:xfrm>
            <a:off x="259399" y="4747808"/>
            <a:ext cx="489625" cy="273844"/>
          </a:xfrm>
          <a:prstGeom prst="rect">
            <a:avLst/>
          </a:prstGeom>
        </p:spPr>
        <p:txBody>
          <a:bodyPr/>
          <a:lstStyle>
            <a:lvl1pPr algn="l">
              <a:defRPr sz="1001">
                <a:solidFill>
                  <a:schemeClr val="tx2"/>
                </a:solidFill>
              </a:defRPr>
            </a:lvl1pPr>
          </a:lstStyle>
          <a:p>
            <a:fld id="{B87BD71D-69BE-4AC5-8E30-1F73335219F4}" type="slidenum">
              <a:rPr lang="en-US" smtClean="0"/>
              <a:pPr/>
              <a:t>‹#›</a:t>
            </a:fld>
            <a:endParaRPr lang="en-US"/>
          </a:p>
        </p:txBody>
      </p:sp>
    </p:spTree>
    <p:extLst>
      <p:ext uri="{BB962C8B-B14F-4D97-AF65-F5344CB8AC3E}">
        <p14:creationId xmlns:p14="http://schemas.microsoft.com/office/powerpoint/2010/main" val="4064739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915" y="118427"/>
            <a:ext cx="8608987" cy="85725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2922" y="1200152"/>
            <a:ext cx="8618708" cy="33944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906287" y="4747808"/>
            <a:ext cx="2895600" cy="273844"/>
          </a:xfrm>
          <a:prstGeom prst="rect">
            <a:avLst/>
          </a:prstGeom>
        </p:spPr>
        <p:txBody>
          <a:bodyPr/>
          <a:lstStyle>
            <a:lvl1pPr algn="l">
              <a:defRPr sz="1001">
                <a:solidFill>
                  <a:schemeClr val="tx2"/>
                </a:solidFill>
              </a:defRPr>
            </a:lvl1pPr>
          </a:lstStyle>
          <a:p>
            <a:endParaRPr lang="en-US" dirty="0"/>
          </a:p>
        </p:txBody>
      </p:sp>
      <p:sp>
        <p:nvSpPr>
          <p:cNvPr id="8" name="Slide Number Placeholder 5"/>
          <p:cNvSpPr>
            <a:spLocks noGrp="1"/>
          </p:cNvSpPr>
          <p:nvPr>
            <p:ph type="sldNum" sz="quarter" idx="4"/>
          </p:nvPr>
        </p:nvSpPr>
        <p:spPr>
          <a:xfrm>
            <a:off x="259399" y="4747808"/>
            <a:ext cx="489625" cy="273844"/>
          </a:xfrm>
          <a:prstGeom prst="rect">
            <a:avLst/>
          </a:prstGeom>
        </p:spPr>
        <p:txBody>
          <a:bodyPr/>
          <a:lstStyle>
            <a:lvl1pPr algn="l">
              <a:defRPr sz="1001">
                <a:solidFill>
                  <a:schemeClr val="tx2"/>
                </a:solidFill>
              </a:defRPr>
            </a:lvl1pPr>
          </a:lstStyle>
          <a:p>
            <a:fld id="{B87BD71D-69BE-4AC5-8E30-1F73335219F4}" type="slidenum">
              <a:rPr lang="en-US" smtClean="0"/>
              <a:pPr/>
              <a:t>‹#›</a:t>
            </a:fld>
            <a:endParaRPr lang="en-US"/>
          </a:p>
        </p:txBody>
      </p:sp>
      <p:pic>
        <p:nvPicPr>
          <p:cNvPr id="9" name="Picture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112872" y="4889963"/>
            <a:ext cx="1031131" cy="253537"/>
          </a:xfrm>
          <a:prstGeom prst="rect">
            <a:avLst/>
          </a:prstGeom>
        </p:spPr>
      </p:pic>
    </p:spTree>
    <p:extLst>
      <p:ext uri="{BB962C8B-B14F-4D97-AF65-F5344CB8AC3E}">
        <p14:creationId xmlns:p14="http://schemas.microsoft.com/office/powerpoint/2010/main" val="16342969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63" r:id="rId9"/>
    <p:sldLayoutId id="2147483662" r:id="rId10"/>
    <p:sldLayoutId id="2147483678" r:id="rId11"/>
    <p:sldLayoutId id="2147483680" r:id="rId12"/>
    <p:sldLayoutId id="2147483683" r:id="rId13"/>
    <p:sldLayoutId id="2147483684" r:id="rId14"/>
    <p:sldLayoutId id="2147483686" r:id="rId15"/>
    <p:sldLayoutId id="2147483687" r:id="rId16"/>
  </p:sldLayoutIdLst>
  <p:txStyles>
    <p:titleStyle>
      <a:lvl1pPr algn="l" defTabSz="914420" rtl="0" eaLnBrk="1" latinLnBrk="0" hangingPunct="1">
        <a:spcBef>
          <a:spcPct val="0"/>
        </a:spcBef>
        <a:buNone/>
        <a:defRPr sz="3200" kern="1200">
          <a:solidFill>
            <a:schemeClr val="tx2"/>
          </a:solidFill>
          <a:latin typeface="Calibri Light" panose="020F0302020204030204" pitchFamily="34" charset="0"/>
          <a:ea typeface="+mj-ea"/>
          <a:cs typeface="+mj-cs"/>
        </a:defRPr>
      </a:lvl1pPr>
    </p:titleStyle>
    <p:bodyStyle>
      <a:lvl1pPr marL="174630" indent="-174630" algn="l" defTabSz="914420" rtl="0" eaLnBrk="1" latinLnBrk="0" hangingPunct="1">
        <a:spcBef>
          <a:spcPts val="0"/>
        </a:spcBef>
        <a:spcAft>
          <a:spcPts val="601"/>
        </a:spcAft>
        <a:buClr>
          <a:schemeClr val="tx2"/>
        </a:buClr>
        <a:buFont typeface="Arial" panose="020B0604020202020204" pitchFamily="34" charset="0"/>
        <a:buChar char="•"/>
        <a:defRPr sz="2000" kern="1200">
          <a:solidFill>
            <a:schemeClr val="tx1"/>
          </a:solidFill>
          <a:latin typeface="+mn-lt"/>
          <a:ea typeface="+mn-ea"/>
          <a:cs typeface="+mn-cs"/>
        </a:defRPr>
      </a:lvl1pPr>
      <a:lvl2pPr marL="631839" indent="-174630" algn="l" defTabSz="914420" rtl="0" eaLnBrk="1" latinLnBrk="0" hangingPunct="1">
        <a:spcBef>
          <a:spcPts val="0"/>
        </a:spcBef>
        <a:spcAft>
          <a:spcPts val="601"/>
        </a:spcAft>
        <a:buClr>
          <a:schemeClr val="tx2"/>
        </a:buClr>
        <a:buFont typeface="Arial" panose="020B0604020202020204" pitchFamily="34" charset="0"/>
        <a:buChar char="–"/>
        <a:defRPr sz="2000" kern="1200">
          <a:solidFill>
            <a:schemeClr val="tx1"/>
          </a:solidFill>
          <a:latin typeface="+mn-lt"/>
          <a:ea typeface="+mn-ea"/>
          <a:cs typeface="+mn-cs"/>
        </a:defRPr>
      </a:lvl2pPr>
      <a:lvl3pPr marL="1089050" indent="-174630" algn="l" defTabSz="914420" rtl="0" eaLnBrk="1" latinLnBrk="0" hangingPunct="1">
        <a:spcBef>
          <a:spcPts val="0"/>
        </a:spcBef>
        <a:spcAft>
          <a:spcPts val="601"/>
        </a:spcAft>
        <a:buClr>
          <a:schemeClr val="tx2"/>
        </a:buClr>
        <a:buFont typeface="Arial" panose="020B0604020202020204" pitchFamily="34" charset="0"/>
        <a:buChar char="•"/>
        <a:defRPr sz="2000" kern="1200">
          <a:solidFill>
            <a:schemeClr val="tx1"/>
          </a:solidFill>
          <a:latin typeface="+mn-lt"/>
          <a:ea typeface="+mn-ea"/>
          <a:cs typeface="+mn-cs"/>
        </a:defRPr>
      </a:lvl3pPr>
      <a:lvl4pPr marL="1546261" indent="-174630" algn="l" defTabSz="914420" rtl="0" eaLnBrk="1" latinLnBrk="0" hangingPunct="1">
        <a:spcBef>
          <a:spcPts val="0"/>
        </a:spcBef>
        <a:spcAft>
          <a:spcPts val="601"/>
        </a:spcAft>
        <a:buClr>
          <a:schemeClr val="tx2"/>
        </a:buClr>
        <a:buFont typeface="Arial" panose="020B0604020202020204" pitchFamily="34" charset="0"/>
        <a:buChar char="–"/>
        <a:defRPr sz="2000" kern="1200">
          <a:solidFill>
            <a:schemeClr val="tx1"/>
          </a:solidFill>
          <a:latin typeface="+mn-lt"/>
          <a:ea typeface="+mn-ea"/>
          <a:cs typeface="+mn-cs"/>
        </a:defRPr>
      </a:lvl4pPr>
      <a:lvl5pPr marL="2003472" indent="-174630" algn="l" defTabSz="914420" rtl="0" eaLnBrk="1" latinLnBrk="0" hangingPunct="1">
        <a:spcBef>
          <a:spcPts val="0"/>
        </a:spcBef>
        <a:spcAft>
          <a:spcPts val="601"/>
        </a:spcAft>
        <a:buClr>
          <a:schemeClr val="tx2"/>
        </a:buClr>
        <a:buFont typeface="Arial" panose="020B0604020202020204" pitchFamily="34" charset="0"/>
        <a:buChar char="»"/>
        <a:defRPr sz="2000" kern="1200">
          <a:solidFill>
            <a:schemeClr val="tx1"/>
          </a:solidFill>
          <a:latin typeface="+mn-lt"/>
          <a:ea typeface="+mn-ea"/>
          <a:cs typeface="+mn-cs"/>
        </a:defRPr>
      </a:lvl5pPr>
      <a:lvl6pPr marL="2514657" indent="-228606" algn="l" defTabSz="9144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68" indent="-228606" algn="l" defTabSz="9144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78" indent="-228606" algn="l" defTabSz="9144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89" indent="-228606" algn="l" defTabSz="9144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0" rtl="0" eaLnBrk="1" latinLnBrk="0" hangingPunct="1">
        <a:defRPr sz="1801" kern="1200">
          <a:solidFill>
            <a:schemeClr val="tx1"/>
          </a:solidFill>
          <a:latin typeface="+mn-lt"/>
          <a:ea typeface="+mn-ea"/>
          <a:cs typeface="+mn-cs"/>
        </a:defRPr>
      </a:lvl1pPr>
      <a:lvl2pPr marL="457211" algn="l" defTabSz="914420" rtl="0" eaLnBrk="1" latinLnBrk="0" hangingPunct="1">
        <a:defRPr sz="1801" kern="1200">
          <a:solidFill>
            <a:schemeClr val="tx1"/>
          </a:solidFill>
          <a:latin typeface="+mn-lt"/>
          <a:ea typeface="+mn-ea"/>
          <a:cs typeface="+mn-cs"/>
        </a:defRPr>
      </a:lvl2pPr>
      <a:lvl3pPr marL="914420" algn="l" defTabSz="914420" rtl="0" eaLnBrk="1" latinLnBrk="0" hangingPunct="1">
        <a:defRPr sz="1801" kern="1200">
          <a:solidFill>
            <a:schemeClr val="tx1"/>
          </a:solidFill>
          <a:latin typeface="+mn-lt"/>
          <a:ea typeface="+mn-ea"/>
          <a:cs typeface="+mn-cs"/>
        </a:defRPr>
      </a:lvl3pPr>
      <a:lvl4pPr marL="1371631" algn="l" defTabSz="914420" rtl="0" eaLnBrk="1" latinLnBrk="0" hangingPunct="1">
        <a:defRPr sz="1801" kern="1200">
          <a:solidFill>
            <a:schemeClr val="tx1"/>
          </a:solidFill>
          <a:latin typeface="+mn-lt"/>
          <a:ea typeface="+mn-ea"/>
          <a:cs typeface="+mn-cs"/>
        </a:defRPr>
      </a:lvl4pPr>
      <a:lvl5pPr marL="1828841" algn="l" defTabSz="914420" rtl="0" eaLnBrk="1" latinLnBrk="0" hangingPunct="1">
        <a:defRPr sz="1801" kern="1200">
          <a:solidFill>
            <a:schemeClr val="tx1"/>
          </a:solidFill>
          <a:latin typeface="+mn-lt"/>
          <a:ea typeface="+mn-ea"/>
          <a:cs typeface="+mn-cs"/>
        </a:defRPr>
      </a:lvl5pPr>
      <a:lvl6pPr marL="2286052" algn="l" defTabSz="914420" rtl="0" eaLnBrk="1" latinLnBrk="0" hangingPunct="1">
        <a:defRPr sz="1801" kern="1200">
          <a:solidFill>
            <a:schemeClr val="tx1"/>
          </a:solidFill>
          <a:latin typeface="+mn-lt"/>
          <a:ea typeface="+mn-ea"/>
          <a:cs typeface="+mn-cs"/>
        </a:defRPr>
      </a:lvl6pPr>
      <a:lvl7pPr marL="2743261" algn="l" defTabSz="914420" rtl="0" eaLnBrk="1" latinLnBrk="0" hangingPunct="1">
        <a:defRPr sz="1801" kern="1200">
          <a:solidFill>
            <a:schemeClr val="tx1"/>
          </a:solidFill>
          <a:latin typeface="+mn-lt"/>
          <a:ea typeface="+mn-ea"/>
          <a:cs typeface="+mn-cs"/>
        </a:defRPr>
      </a:lvl7pPr>
      <a:lvl8pPr marL="3200472" algn="l" defTabSz="914420" rtl="0" eaLnBrk="1" latinLnBrk="0" hangingPunct="1">
        <a:defRPr sz="1801" kern="1200">
          <a:solidFill>
            <a:schemeClr val="tx1"/>
          </a:solidFill>
          <a:latin typeface="+mn-lt"/>
          <a:ea typeface="+mn-ea"/>
          <a:cs typeface="+mn-cs"/>
        </a:defRPr>
      </a:lvl8pPr>
      <a:lvl9pPr marL="3657683" algn="l" defTabSz="914420"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6.png"/><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microsoft.com/office/2007/relationships/hdphoto" Target="../media/hdphoto9.wdp"/></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microsoft.com/office/2007/relationships/hdphoto" Target="../media/hdphoto10.wdp"/></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11.wdp"/><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www.deltadentalcoversmyclient.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284" y="560073"/>
            <a:ext cx="7801708" cy="802889"/>
          </a:xfrm>
        </p:spPr>
        <p:txBody>
          <a:bodyPr/>
          <a:lstStyle/>
          <a:p>
            <a:r>
              <a:rPr lang="en-US" sz="4400" b="1" dirty="0">
                <a:solidFill>
                  <a:schemeClr val="accent1"/>
                </a:solidFill>
                <a:latin typeface="Calibri" panose="020F0502020204030204" pitchFamily="34" charset="0"/>
              </a:rPr>
              <a:t>DeltaDentalCoversMyClient.com</a:t>
            </a:r>
          </a:p>
        </p:txBody>
      </p:sp>
      <p:sp>
        <p:nvSpPr>
          <p:cNvPr id="3" name="Subtitle 2"/>
          <p:cNvSpPr>
            <a:spLocks noGrp="1"/>
          </p:cNvSpPr>
          <p:nvPr>
            <p:ph type="subTitle" idx="1"/>
          </p:nvPr>
        </p:nvSpPr>
        <p:spPr>
          <a:xfrm>
            <a:off x="368968" y="2571734"/>
            <a:ext cx="6280676" cy="482751"/>
          </a:xfrm>
        </p:spPr>
        <p:txBody>
          <a:bodyPr/>
          <a:lstStyle/>
          <a:p>
            <a:r>
              <a:rPr lang="en-US" dirty="0"/>
              <a:t>January 2021</a:t>
            </a:r>
          </a:p>
        </p:txBody>
      </p:sp>
      <p:sp>
        <p:nvSpPr>
          <p:cNvPr id="4" name="Text Placeholder 3"/>
          <p:cNvSpPr>
            <a:spLocks noGrp="1"/>
          </p:cNvSpPr>
          <p:nvPr>
            <p:ph type="body" idx="12"/>
          </p:nvPr>
        </p:nvSpPr>
        <p:spPr>
          <a:xfrm>
            <a:off x="246283" y="1291392"/>
            <a:ext cx="8713236" cy="1248610"/>
          </a:xfrm>
        </p:spPr>
        <p:txBody>
          <a:bodyPr/>
          <a:lstStyle/>
          <a:p>
            <a:r>
              <a:rPr lang="en-US" sz="2800" dirty="0">
                <a:solidFill>
                  <a:schemeClr val="accent1"/>
                </a:solidFill>
                <a:latin typeface="Calibri" panose="020F0502020204030204" pitchFamily="34" charset="0"/>
              </a:rPr>
              <a:t>Your Guide to Servicing Your Individual Delta Dental Clients</a:t>
            </a:r>
          </a:p>
        </p:txBody>
      </p:sp>
      <p:pic>
        <p:nvPicPr>
          <p:cNvPr id="5" name="Picture 4" descr="A screenshot of a cell phone&#10;&#10;Description generated with very high confidence">
            <a:extLst>
              <a:ext uri="{FF2B5EF4-FFF2-40B4-BE49-F238E27FC236}">
                <a16:creationId xmlns:a16="http://schemas.microsoft.com/office/drawing/2014/main" id="{A8A6B92D-CB63-4EC4-9A61-A4659D135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126" y="1854782"/>
            <a:ext cx="2287799" cy="2833078"/>
          </a:xfrm>
          <a:prstGeom prst="ellipse">
            <a:avLst/>
          </a:prstGeom>
          <a:ln>
            <a:noFill/>
          </a:ln>
          <a:effectLst>
            <a:softEdge rad="112500"/>
          </a:effectLst>
        </p:spPr>
      </p:pic>
    </p:spTree>
    <p:extLst>
      <p:ext uri="{BB962C8B-B14F-4D97-AF65-F5344CB8AC3E}">
        <p14:creationId xmlns:p14="http://schemas.microsoft.com/office/powerpoint/2010/main" val="2469980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D6CD-8B57-4C73-854D-DA75266CF688}"/>
              </a:ext>
            </a:extLst>
          </p:cNvPr>
          <p:cNvSpPr>
            <a:spLocks noGrp="1"/>
          </p:cNvSpPr>
          <p:nvPr>
            <p:ph type="title"/>
          </p:nvPr>
        </p:nvSpPr>
        <p:spPr>
          <a:xfrm>
            <a:off x="220579" y="118427"/>
            <a:ext cx="8641324" cy="539300"/>
          </a:xfrm>
        </p:spPr>
        <p:txBody>
          <a:bodyPr/>
          <a:lstStyle/>
          <a:p>
            <a:r>
              <a:rPr lang="en-US" dirty="0">
                <a:solidFill>
                  <a:srgbClr val="43B02A"/>
                </a:solidFill>
                <a:latin typeface="+mn-lt"/>
                <a:ea typeface="Verdana" panose="020B0604030504040204" pitchFamily="34" charset="0"/>
                <a:cs typeface="Verdana" panose="020B0604030504040204" pitchFamily="34" charset="0"/>
              </a:rPr>
              <a:t>Making Premium Payments</a:t>
            </a:r>
          </a:p>
        </p:txBody>
      </p:sp>
      <p:sp>
        <p:nvSpPr>
          <p:cNvPr id="4" name="TextBox 3">
            <a:extLst>
              <a:ext uri="{FF2B5EF4-FFF2-40B4-BE49-F238E27FC236}">
                <a16:creationId xmlns:a16="http://schemas.microsoft.com/office/drawing/2014/main" id="{C74AE3CB-83F5-434D-9C38-FE860A12BDE4}"/>
              </a:ext>
            </a:extLst>
          </p:cNvPr>
          <p:cNvSpPr txBox="1"/>
          <p:nvPr/>
        </p:nvSpPr>
        <p:spPr>
          <a:xfrm>
            <a:off x="5713269" y="263426"/>
            <a:ext cx="3148634" cy="4616648"/>
          </a:xfrm>
          <a:prstGeom prst="rect">
            <a:avLst/>
          </a:prstGeom>
          <a:noFill/>
        </p:spPr>
        <p:txBody>
          <a:bodyPr wrap="square" rtlCol="0">
            <a:spAutoFit/>
          </a:bodyPr>
          <a:lstStyle/>
          <a:p>
            <a:pPr marL="285755" indent="-285755">
              <a:buFont typeface="Arial" panose="020B0604020202020204" pitchFamily="34" charset="0"/>
              <a:buChar char="•"/>
              <a:defRPr/>
            </a:pPr>
            <a:r>
              <a:rPr lang="en-US" sz="1400" dirty="0"/>
              <a:t>From the </a:t>
            </a:r>
            <a:r>
              <a:rPr lang="en-US" sz="1400" i="1" dirty="0"/>
              <a:t>“</a:t>
            </a:r>
            <a:r>
              <a:rPr lang="en-US" sz="1400" b="1" dirty="0"/>
              <a:t>Payment Information</a:t>
            </a:r>
            <a:r>
              <a:rPr lang="en-US" sz="1400" i="1" dirty="0"/>
              <a:t>” </a:t>
            </a:r>
            <a:r>
              <a:rPr lang="en-US" sz="1400" dirty="0"/>
              <a:t>section of the “</a:t>
            </a:r>
            <a:r>
              <a:rPr lang="en-US" sz="1400" b="1" dirty="0"/>
              <a:t>My Account</a:t>
            </a:r>
            <a:r>
              <a:rPr lang="en-US" sz="1400" dirty="0"/>
              <a:t>” page, you can select “</a:t>
            </a:r>
            <a:r>
              <a:rPr lang="en-US" sz="1400" b="1" dirty="0"/>
              <a:t>Make a Payment</a:t>
            </a:r>
            <a:r>
              <a:rPr lang="en-US" sz="1400" dirty="0"/>
              <a:t>”</a:t>
            </a:r>
          </a:p>
          <a:p>
            <a:pPr marL="285755" lvl="0" indent="-285755">
              <a:buFont typeface="Arial" panose="020B0604020202020204" pitchFamily="34" charset="0"/>
              <a:buChar char="•"/>
              <a:defRPr/>
            </a:pPr>
            <a:endParaRPr lang="en-US" sz="1400" dirty="0">
              <a:solidFill>
                <a:srgbClr val="262626"/>
              </a:solidFill>
            </a:endParaRPr>
          </a:p>
          <a:p>
            <a:pPr marL="285755" lvl="0" indent="-285755">
              <a:buFont typeface="Arial" panose="020B0604020202020204" pitchFamily="34" charset="0"/>
              <a:buChar char="•"/>
              <a:defRPr/>
            </a:pPr>
            <a:r>
              <a:rPr lang="en-US" sz="1400" dirty="0">
                <a:solidFill>
                  <a:srgbClr val="262626"/>
                </a:solidFill>
              </a:rPr>
              <a:t>The “</a:t>
            </a:r>
            <a:r>
              <a:rPr lang="en-US" sz="1400" b="1" dirty="0">
                <a:solidFill>
                  <a:srgbClr val="262626"/>
                </a:solidFill>
              </a:rPr>
              <a:t>Make a Payment</a:t>
            </a:r>
            <a:r>
              <a:rPr lang="en-US" sz="1400" dirty="0">
                <a:solidFill>
                  <a:srgbClr val="262626"/>
                </a:solidFill>
              </a:rPr>
              <a:t>” section allows the you to make a one-time or advanced payment for your client via Electronic Funds Transfer (EFT) or Credit Card.  Future payments using EFT or Credit Card are drawn automatically as long as the payment information is current. </a:t>
            </a:r>
          </a:p>
          <a:p>
            <a:pPr marL="285755" lvl="0" indent="-285755">
              <a:buFont typeface="Arial" panose="020B0604020202020204" pitchFamily="34" charset="0"/>
              <a:buChar char="•"/>
              <a:defRPr/>
            </a:pPr>
            <a:endParaRPr lang="en-US" sz="1400" dirty="0">
              <a:solidFill>
                <a:srgbClr val="262626"/>
              </a:solidFill>
            </a:endParaRPr>
          </a:p>
          <a:p>
            <a:pPr marL="285755" lvl="0" indent="-285755">
              <a:buFont typeface="Arial" panose="020B0604020202020204" pitchFamily="34" charset="0"/>
              <a:buChar char="•"/>
              <a:defRPr/>
            </a:pPr>
            <a:r>
              <a:rPr lang="en-US" sz="1400" dirty="0">
                <a:solidFill>
                  <a:srgbClr val="262626"/>
                </a:solidFill>
              </a:rPr>
              <a:t>The “</a:t>
            </a:r>
            <a:r>
              <a:rPr lang="en-US" sz="1400" b="1" dirty="0">
                <a:solidFill>
                  <a:srgbClr val="262626"/>
                </a:solidFill>
              </a:rPr>
              <a:t>Pay Now</a:t>
            </a:r>
            <a:r>
              <a:rPr lang="en-US" sz="1400" dirty="0">
                <a:solidFill>
                  <a:srgbClr val="262626"/>
                </a:solidFill>
              </a:rPr>
              <a:t>” button at the bottom of the screen must be selected to process the payment.  The payment information in this section is the policyholder’s chosen payment information. Current payment information is secured and will not be fully visible to you. </a:t>
            </a:r>
            <a:endParaRPr kumimoji="0" lang="en-US" sz="1400" b="0" i="0" u="none" strike="noStrike" kern="1200" cap="none" spc="0" normalizeH="0" baseline="0" noProof="0" dirty="0">
              <a:ln>
                <a:noFill/>
              </a:ln>
              <a:solidFill>
                <a:srgbClr val="262626"/>
              </a:solidFill>
              <a:effectLst/>
              <a:uLnTx/>
              <a:uFillTx/>
              <a:latin typeface="Calibri"/>
              <a:ea typeface="+mn-ea"/>
              <a:cs typeface="+mn-cs"/>
            </a:endParaRPr>
          </a:p>
        </p:txBody>
      </p:sp>
      <p:pic>
        <p:nvPicPr>
          <p:cNvPr id="6" name="Picture 5" descr="A screenshot of a social media post&#10;&#10;Description generated with very high confidence">
            <a:extLst>
              <a:ext uri="{FF2B5EF4-FFF2-40B4-BE49-F238E27FC236}">
                <a16:creationId xmlns:a16="http://schemas.microsoft.com/office/drawing/2014/main" id="{EDA9B964-497E-489B-87A7-B46E0A4BCDE5}"/>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20579" y="863590"/>
            <a:ext cx="5285139" cy="34163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Slide Number Placeholder 5">
            <a:extLst>
              <a:ext uri="{FF2B5EF4-FFF2-40B4-BE49-F238E27FC236}">
                <a16:creationId xmlns:a16="http://schemas.microsoft.com/office/drawing/2014/main" id="{167AA341-5F2A-4C7E-836E-87B04BD7F83C}"/>
              </a:ext>
            </a:extLst>
          </p:cNvPr>
          <p:cNvSpPr txBox="1">
            <a:spLocks/>
          </p:cNvSpPr>
          <p:nvPr/>
        </p:nvSpPr>
        <p:spPr>
          <a:xfrm>
            <a:off x="8249578" y="4549162"/>
            <a:ext cx="459393" cy="221315"/>
          </a:xfrm>
          <a:prstGeom prst="rect">
            <a:avLst/>
          </a:prstGeom>
        </p:spPr>
        <p:txBody>
          <a:bodyPr/>
          <a:lstStyle/>
          <a:p>
            <a:pPr marL="0" marR="0" lvl="0" indent="0" algn="l" defTabSz="1219170" rtl="0" eaLnBrk="1" fontAlgn="auto" latinLnBrk="0" hangingPunct="1">
              <a:lnSpc>
                <a:spcPct val="100000"/>
              </a:lnSpc>
              <a:spcBef>
                <a:spcPts val="0"/>
              </a:spcBef>
              <a:spcAft>
                <a:spcPts val="600"/>
              </a:spcAft>
              <a:buClrTx/>
              <a:buSzTx/>
              <a:buFontTx/>
              <a:buNone/>
              <a:tabLst/>
              <a:defRPr/>
            </a:pPr>
            <a:fld id="{51C83332-A734-432D-853A-C5EEBFCBD252}" type="slidenum">
              <a:rPr kumimoji="0" lang="en-US" sz="1467" b="0" i="0" u="none" strike="noStrike" kern="0" cap="none" spc="0" normalizeH="0" baseline="0" noProof="0">
                <a:ln>
                  <a:noFill/>
                </a:ln>
                <a:solidFill>
                  <a:prstClr val="black"/>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600"/>
                </a:spcAft>
                <a:buClrTx/>
                <a:buSzTx/>
                <a:buFontTx/>
                <a:buNone/>
                <a:tabLst/>
                <a:defRPr/>
              </a:pPr>
              <a:t>10</a:t>
            </a:fld>
            <a:endParaRPr kumimoji="0" lang="en-US" sz="1467"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6672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D6CD-8B57-4C73-854D-DA75266CF688}"/>
              </a:ext>
            </a:extLst>
          </p:cNvPr>
          <p:cNvSpPr>
            <a:spLocks noGrp="1"/>
          </p:cNvSpPr>
          <p:nvPr>
            <p:ph type="title"/>
          </p:nvPr>
        </p:nvSpPr>
        <p:spPr>
          <a:xfrm>
            <a:off x="175847" y="118427"/>
            <a:ext cx="8686056" cy="539300"/>
          </a:xfrm>
        </p:spPr>
        <p:txBody>
          <a:bodyPr/>
          <a:lstStyle/>
          <a:p>
            <a:r>
              <a:rPr lang="en-US" dirty="0">
                <a:solidFill>
                  <a:srgbClr val="43B02A"/>
                </a:solidFill>
                <a:latin typeface="+mn-lt"/>
                <a:ea typeface="Verdana" panose="020B0604030504040204" pitchFamily="34" charset="0"/>
                <a:cs typeface="Verdana" panose="020B0604030504040204" pitchFamily="34" charset="0"/>
              </a:rPr>
              <a:t>Updating Client Payment Information</a:t>
            </a:r>
          </a:p>
        </p:txBody>
      </p:sp>
      <p:sp>
        <p:nvSpPr>
          <p:cNvPr id="4" name="TextBox 3">
            <a:extLst>
              <a:ext uri="{FF2B5EF4-FFF2-40B4-BE49-F238E27FC236}">
                <a16:creationId xmlns:a16="http://schemas.microsoft.com/office/drawing/2014/main" id="{C74AE3CB-83F5-434D-9C38-FE860A12BDE4}"/>
              </a:ext>
            </a:extLst>
          </p:cNvPr>
          <p:cNvSpPr txBox="1"/>
          <p:nvPr/>
        </p:nvSpPr>
        <p:spPr>
          <a:xfrm>
            <a:off x="6226738" y="829314"/>
            <a:ext cx="2635164" cy="3970318"/>
          </a:xfrm>
          <a:prstGeom prst="rect">
            <a:avLst/>
          </a:prstGeom>
          <a:noFill/>
        </p:spPr>
        <p:txBody>
          <a:bodyPr wrap="square" rtlCol="0">
            <a:spAutoFit/>
          </a:bodyPr>
          <a:lstStyle/>
          <a:p>
            <a:pPr marL="285755" indent="-285755">
              <a:buFont typeface="Arial" panose="020B0604020202020204" pitchFamily="34" charset="0"/>
              <a:buChar char="•"/>
              <a:defRPr/>
            </a:pPr>
            <a:r>
              <a:rPr lang="en-US" sz="1200" dirty="0"/>
              <a:t>From the </a:t>
            </a:r>
            <a:r>
              <a:rPr lang="en-US" sz="1200" i="1" dirty="0"/>
              <a:t>“</a:t>
            </a:r>
            <a:r>
              <a:rPr lang="en-US" sz="1200" b="1" dirty="0"/>
              <a:t>Payment Information</a:t>
            </a:r>
            <a:r>
              <a:rPr lang="en-US" sz="1200" i="1" dirty="0"/>
              <a:t>” </a:t>
            </a:r>
            <a:r>
              <a:rPr lang="en-US" sz="1200" dirty="0"/>
              <a:t>section of the “</a:t>
            </a:r>
            <a:r>
              <a:rPr lang="en-US" sz="1200" b="1" dirty="0"/>
              <a:t>My Account</a:t>
            </a:r>
            <a:r>
              <a:rPr lang="en-US" sz="1200" dirty="0"/>
              <a:t>” page, you can select “</a:t>
            </a:r>
            <a:r>
              <a:rPr lang="en-US" sz="1200" b="1" dirty="0"/>
              <a:t>Update Payment Information</a:t>
            </a:r>
            <a:r>
              <a:rPr lang="en-US" sz="1200" dirty="0"/>
              <a:t>”</a:t>
            </a:r>
          </a:p>
          <a:p>
            <a:pPr marL="285755" indent="-285755">
              <a:buFont typeface="Arial" panose="020B0604020202020204" pitchFamily="34" charset="0"/>
              <a:buChar char="•"/>
              <a:defRPr/>
            </a:pPr>
            <a:endParaRPr lang="en-US" sz="1200" dirty="0"/>
          </a:p>
          <a:p>
            <a:pPr marL="285755" lvl="0" indent="-285755">
              <a:buFont typeface="Arial" panose="020B0604020202020204" pitchFamily="34" charset="0"/>
              <a:buChar char="•"/>
              <a:defRPr/>
            </a:pPr>
            <a:r>
              <a:rPr lang="en-US" sz="1200" dirty="0">
                <a:solidFill>
                  <a:srgbClr val="262626"/>
                </a:solidFill>
              </a:rPr>
              <a:t>The “Update Payment Information” section allows you to update your client’s payment method on file for automatic billing.  Electronic Funds Transfer or Credit Card can be used for automatic billing, which occurs on the 27th of each month. </a:t>
            </a:r>
          </a:p>
          <a:p>
            <a:pPr marL="285755" lvl="0" indent="-285755">
              <a:buFont typeface="Arial" panose="020B0604020202020204" pitchFamily="34" charset="0"/>
              <a:buChar char="•"/>
              <a:defRPr/>
            </a:pPr>
            <a:endParaRPr lang="en-US" sz="1200" dirty="0">
              <a:solidFill>
                <a:srgbClr val="262626"/>
              </a:solidFill>
            </a:endParaRPr>
          </a:p>
          <a:p>
            <a:pPr marL="285755" lvl="0" indent="-285755">
              <a:buFont typeface="Arial" panose="020B0604020202020204" pitchFamily="34" charset="0"/>
              <a:buChar char="•"/>
              <a:defRPr/>
            </a:pPr>
            <a:r>
              <a:rPr lang="en-US" sz="1200" dirty="0">
                <a:solidFill>
                  <a:srgbClr val="262626"/>
                </a:solidFill>
              </a:rPr>
              <a:t>The payment information in this section is the policyholder’s chosen payment information. Current payment information is secured and will not be fully visible to you.</a:t>
            </a:r>
          </a:p>
          <a:p>
            <a:pPr marL="285755" lvl="0" indent="-285755">
              <a:buFont typeface="Arial" panose="020B0604020202020204" pitchFamily="34" charset="0"/>
              <a:buChar char="•"/>
              <a:defRPr/>
            </a:pPr>
            <a:endParaRPr lang="en-US" sz="1200" dirty="0">
              <a:solidFill>
                <a:srgbClr val="262626"/>
              </a:solidFill>
            </a:endParaRPr>
          </a:p>
        </p:txBody>
      </p:sp>
      <p:pic>
        <p:nvPicPr>
          <p:cNvPr id="6" name="Picture 5" descr="A screenshot of a social media post&#10;&#10;Description generated with very high confidence">
            <a:extLst>
              <a:ext uri="{FF2B5EF4-FFF2-40B4-BE49-F238E27FC236}">
                <a16:creationId xmlns:a16="http://schemas.microsoft.com/office/drawing/2014/main" id="{144083CF-0E2B-44D8-84C3-BE99741B140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52915" y="908834"/>
            <a:ext cx="5803228" cy="342998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Slide Number Placeholder 5">
            <a:extLst>
              <a:ext uri="{FF2B5EF4-FFF2-40B4-BE49-F238E27FC236}">
                <a16:creationId xmlns:a16="http://schemas.microsoft.com/office/drawing/2014/main" id="{2A9F8DEC-5481-4DF5-A65D-70D80AEE7D0C}"/>
              </a:ext>
            </a:extLst>
          </p:cNvPr>
          <p:cNvSpPr txBox="1">
            <a:spLocks/>
          </p:cNvSpPr>
          <p:nvPr/>
        </p:nvSpPr>
        <p:spPr>
          <a:xfrm>
            <a:off x="8402509" y="4485858"/>
            <a:ext cx="459393" cy="221315"/>
          </a:xfrm>
          <a:prstGeom prst="rect">
            <a:avLst/>
          </a:prstGeom>
        </p:spPr>
        <p:txBody>
          <a:bodyPr/>
          <a:lstStyle/>
          <a:p>
            <a:pPr marL="0" marR="0" lvl="0" indent="0" algn="l" defTabSz="1219170" rtl="0" eaLnBrk="1" fontAlgn="auto" latinLnBrk="0" hangingPunct="1">
              <a:lnSpc>
                <a:spcPct val="100000"/>
              </a:lnSpc>
              <a:spcBef>
                <a:spcPts val="0"/>
              </a:spcBef>
              <a:spcAft>
                <a:spcPts val="600"/>
              </a:spcAft>
              <a:buClrTx/>
              <a:buSzTx/>
              <a:buFontTx/>
              <a:buNone/>
              <a:tabLst/>
              <a:defRPr/>
            </a:pPr>
            <a:fld id="{51C83332-A734-432D-853A-C5EEBFCBD252}" type="slidenum">
              <a:rPr kumimoji="0" lang="en-US" sz="1467" b="0" i="0" u="none" strike="noStrike" kern="0" cap="none" spc="0" normalizeH="0" baseline="0" noProof="0">
                <a:ln>
                  <a:noFill/>
                </a:ln>
                <a:solidFill>
                  <a:prstClr val="black"/>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600"/>
                </a:spcAft>
                <a:buClrTx/>
                <a:buSzTx/>
                <a:buFontTx/>
                <a:buNone/>
                <a:tabLst/>
                <a:defRPr/>
              </a:pPr>
              <a:t>11</a:t>
            </a:fld>
            <a:endParaRPr kumimoji="0" lang="en-US" sz="1467"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2340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D6CD-8B57-4C73-854D-DA75266CF688}"/>
              </a:ext>
            </a:extLst>
          </p:cNvPr>
          <p:cNvSpPr>
            <a:spLocks noGrp="1"/>
          </p:cNvSpPr>
          <p:nvPr>
            <p:ph type="title"/>
          </p:nvPr>
        </p:nvSpPr>
        <p:spPr>
          <a:xfrm>
            <a:off x="252915" y="118427"/>
            <a:ext cx="8608987" cy="539300"/>
          </a:xfrm>
        </p:spPr>
        <p:txBody>
          <a:bodyPr/>
          <a:lstStyle/>
          <a:p>
            <a:r>
              <a:rPr lang="en-US" dirty="0">
                <a:solidFill>
                  <a:srgbClr val="43B02A"/>
                </a:solidFill>
                <a:latin typeface="+mn-lt"/>
                <a:ea typeface="Verdana" panose="020B0604030504040204" pitchFamily="34" charset="0"/>
                <a:cs typeface="Verdana" panose="020B0604030504040204" pitchFamily="34" charset="0"/>
              </a:rPr>
              <a:t>Viewing Client Billing History</a:t>
            </a:r>
          </a:p>
        </p:txBody>
      </p:sp>
      <p:sp>
        <p:nvSpPr>
          <p:cNvPr id="4" name="TextBox 3">
            <a:extLst>
              <a:ext uri="{FF2B5EF4-FFF2-40B4-BE49-F238E27FC236}">
                <a16:creationId xmlns:a16="http://schemas.microsoft.com/office/drawing/2014/main" id="{C74AE3CB-83F5-434D-9C38-FE860A12BDE4}"/>
              </a:ext>
            </a:extLst>
          </p:cNvPr>
          <p:cNvSpPr txBox="1"/>
          <p:nvPr/>
        </p:nvSpPr>
        <p:spPr>
          <a:xfrm>
            <a:off x="6020973" y="955923"/>
            <a:ext cx="2902450" cy="3323987"/>
          </a:xfrm>
          <a:prstGeom prst="rect">
            <a:avLst/>
          </a:prstGeom>
          <a:noFill/>
        </p:spPr>
        <p:txBody>
          <a:bodyPr wrap="square" rtlCol="0">
            <a:spAutoFit/>
          </a:bodyPr>
          <a:lstStyle/>
          <a:p>
            <a:pPr marL="285755" indent="-285755">
              <a:buFont typeface="Arial" panose="020B0604020202020204" pitchFamily="34" charset="0"/>
              <a:buChar char="•"/>
              <a:defRPr/>
            </a:pPr>
            <a:r>
              <a:rPr lang="en-US" sz="1400" dirty="0"/>
              <a:t>From the </a:t>
            </a:r>
            <a:r>
              <a:rPr lang="en-US" sz="1400" i="1" dirty="0"/>
              <a:t>“</a:t>
            </a:r>
            <a:r>
              <a:rPr lang="en-US" sz="1400" b="1" dirty="0"/>
              <a:t>Payment Information</a:t>
            </a:r>
            <a:r>
              <a:rPr lang="en-US" sz="1400" i="1" dirty="0"/>
              <a:t>” </a:t>
            </a:r>
            <a:r>
              <a:rPr lang="en-US" sz="1400" dirty="0"/>
              <a:t>section of the “</a:t>
            </a:r>
            <a:r>
              <a:rPr lang="en-US" sz="1400" b="1" dirty="0"/>
              <a:t>My Account</a:t>
            </a:r>
            <a:r>
              <a:rPr lang="en-US" sz="1400" dirty="0"/>
              <a:t>” page, you can select “</a:t>
            </a:r>
            <a:r>
              <a:rPr lang="en-US" sz="1400" b="1" dirty="0"/>
              <a:t>View Billing History</a:t>
            </a:r>
            <a:r>
              <a:rPr lang="en-US" sz="1400" dirty="0"/>
              <a:t>”</a:t>
            </a:r>
          </a:p>
          <a:p>
            <a:pPr marL="285755" lvl="0" indent="-285755">
              <a:buFont typeface="Arial" panose="020B0604020202020204" pitchFamily="34" charset="0"/>
              <a:buChar char="•"/>
              <a:defRPr/>
            </a:pPr>
            <a:endParaRPr lang="en-US" sz="1400" dirty="0">
              <a:solidFill>
                <a:srgbClr val="262626"/>
              </a:solidFill>
            </a:endParaRPr>
          </a:p>
          <a:p>
            <a:pPr marL="285755" lvl="0" indent="-285755">
              <a:buFont typeface="Arial" panose="020B0604020202020204" pitchFamily="34" charset="0"/>
              <a:buChar char="•"/>
              <a:defRPr/>
            </a:pPr>
            <a:r>
              <a:rPr lang="en-US" sz="1400" dirty="0">
                <a:solidFill>
                  <a:srgbClr val="262626"/>
                </a:solidFill>
              </a:rPr>
              <a:t>The “</a:t>
            </a:r>
            <a:r>
              <a:rPr lang="en-US" sz="1400" b="1" dirty="0">
                <a:solidFill>
                  <a:srgbClr val="262626"/>
                </a:solidFill>
              </a:rPr>
              <a:t>View Billing History</a:t>
            </a:r>
            <a:r>
              <a:rPr lang="en-US" sz="1400" dirty="0">
                <a:solidFill>
                  <a:srgbClr val="262626"/>
                </a:solidFill>
              </a:rPr>
              <a:t>” section will allow you to view your client’s payment history within a specific date period.  From this screen, you will be able to view:</a:t>
            </a:r>
          </a:p>
          <a:p>
            <a:pPr marL="742909" lvl="1" indent="-285755">
              <a:buFont typeface="Arial" panose="020B0604020202020204" pitchFamily="34" charset="0"/>
              <a:buChar char="•"/>
              <a:defRPr/>
            </a:pPr>
            <a:r>
              <a:rPr lang="en-US" sz="1400" dirty="0">
                <a:solidFill>
                  <a:srgbClr val="262626"/>
                </a:solidFill>
              </a:rPr>
              <a:t>The amount of premium paid </a:t>
            </a:r>
          </a:p>
          <a:p>
            <a:pPr marL="742909" lvl="1" indent="-285755">
              <a:buFont typeface="Arial" panose="020B0604020202020204" pitchFamily="34" charset="0"/>
              <a:buChar char="•"/>
              <a:defRPr/>
            </a:pPr>
            <a:r>
              <a:rPr lang="en-US" sz="1400" dirty="0">
                <a:solidFill>
                  <a:srgbClr val="262626"/>
                </a:solidFill>
              </a:rPr>
              <a:t>The payment method</a:t>
            </a:r>
          </a:p>
          <a:p>
            <a:pPr marL="742909" lvl="1" indent="-285755">
              <a:buFont typeface="Arial" panose="020B0604020202020204" pitchFamily="34" charset="0"/>
              <a:buChar char="•"/>
              <a:defRPr/>
            </a:pPr>
            <a:r>
              <a:rPr lang="en-US" sz="1400" dirty="0">
                <a:solidFill>
                  <a:srgbClr val="262626"/>
                </a:solidFill>
              </a:rPr>
              <a:t>The date of the payment</a:t>
            </a:r>
            <a:endParaRPr kumimoji="0" lang="en-US" sz="1400" b="0" i="0" u="none" strike="noStrike" kern="1200" cap="none" spc="0" normalizeH="0" baseline="0" noProof="0" dirty="0">
              <a:ln>
                <a:noFill/>
              </a:ln>
              <a:solidFill>
                <a:srgbClr val="262626"/>
              </a:solidFill>
              <a:effectLst/>
              <a:uLnTx/>
              <a:uFillTx/>
              <a:latin typeface="Calibri"/>
              <a:ea typeface="+mn-ea"/>
              <a:cs typeface="+mn-cs"/>
            </a:endParaRPr>
          </a:p>
        </p:txBody>
      </p:sp>
      <p:pic>
        <p:nvPicPr>
          <p:cNvPr id="6" name="Picture 5" descr="A screenshot of a cell phone&#10;&#10;Description generated with very high confidence">
            <a:extLst>
              <a:ext uri="{FF2B5EF4-FFF2-40B4-BE49-F238E27FC236}">
                <a16:creationId xmlns:a16="http://schemas.microsoft.com/office/drawing/2014/main" id="{19281EB9-D46E-48B7-A6B1-96344D20CDC8}"/>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06139" y="955923"/>
            <a:ext cx="5328510" cy="358090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Slide Number Placeholder 5">
            <a:extLst>
              <a:ext uri="{FF2B5EF4-FFF2-40B4-BE49-F238E27FC236}">
                <a16:creationId xmlns:a16="http://schemas.microsoft.com/office/drawing/2014/main" id="{93BE21A3-DFEF-46FE-AEF7-CD668761CC13}"/>
              </a:ext>
            </a:extLst>
          </p:cNvPr>
          <p:cNvSpPr txBox="1">
            <a:spLocks/>
          </p:cNvSpPr>
          <p:nvPr/>
        </p:nvSpPr>
        <p:spPr>
          <a:xfrm>
            <a:off x="8408164" y="4426173"/>
            <a:ext cx="459393" cy="221315"/>
          </a:xfrm>
          <a:prstGeom prst="rect">
            <a:avLst/>
          </a:prstGeom>
        </p:spPr>
        <p:txBody>
          <a:bodyPr/>
          <a:lstStyle/>
          <a:p>
            <a:pPr marL="0" marR="0" lvl="0" indent="0" algn="l" defTabSz="1219170" rtl="0" eaLnBrk="1" fontAlgn="auto" latinLnBrk="0" hangingPunct="1">
              <a:lnSpc>
                <a:spcPct val="100000"/>
              </a:lnSpc>
              <a:spcBef>
                <a:spcPts val="0"/>
              </a:spcBef>
              <a:spcAft>
                <a:spcPts val="600"/>
              </a:spcAft>
              <a:buClrTx/>
              <a:buSzTx/>
              <a:buFontTx/>
              <a:buNone/>
              <a:tabLst/>
              <a:defRPr/>
            </a:pPr>
            <a:fld id="{51C83332-A734-432D-853A-C5EEBFCBD252}" type="slidenum">
              <a:rPr kumimoji="0" lang="en-US" sz="1467" b="0" i="0" u="none" strike="noStrike" kern="0" cap="none" spc="0" normalizeH="0" baseline="0" noProof="0">
                <a:ln>
                  <a:noFill/>
                </a:ln>
                <a:solidFill>
                  <a:prstClr val="black"/>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600"/>
                </a:spcAft>
                <a:buClrTx/>
                <a:buSzTx/>
                <a:buFontTx/>
                <a:buNone/>
                <a:tabLst/>
                <a:defRPr/>
              </a:pPr>
              <a:t>12</a:t>
            </a:fld>
            <a:endParaRPr kumimoji="0" lang="en-US" sz="1467"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4917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D6CD-8B57-4C73-854D-DA75266CF688}"/>
              </a:ext>
            </a:extLst>
          </p:cNvPr>
          <p:cNvSpPr>
            <a:spLocks noGrp="1"/>
          </p:cNvSpPr>
          <p:nvPr>
            <p:ph type="title"/>
          </p:nvPr>
        </p:nvSpPr>
        <p:spPr>
          <a:xfrm>
            <a:off x="252915" y="118427"/>
            <a:ext cx="8608987" cy="539300"/>
          </a:xfrm>
        </p:spPr>
        <p:txBody>
          <a:bodyPr/>
          <a:lstStyle/>
          <a:p>
            <a:r>
              <a:rPr lang="en-US" dirty="0">
                <a:solidFill>
                  <a:srgbClr val="43B02A"/>
                </a:solidFill>
                <a:latin typeface="+mn-lt"/>
                <a:ea typeface="Verdana" panose="020B0604030504040204" pitchFamily="34" charset="0"/>
                <a:cs typeface="Verdana" panose="020B0604030504040204" pitchFamily="34" charset="0"/>
              </a:rPr>
              <a:t>Viewing Eligibility &amp; Benefit Information</a:t>
            </a:r>
          </a:p>
        </p:txBody>
      </p:sp>
      <p:sp>
        <p:nvSpPr>
          <p:cNvPr id="4" name="TextBox 3">
            <a:extLst>
              <a:ext uri="{FF2B5EF4-FFF2-40B4-BE49-F238E27FC236}">
                <a16:creationId xmlns:a16="http://schemas.microsoft.com/office/drawing/2014/main" id="{C74AE3CB-83F5-434D-9C38-FE860A12BDE4}"/>
              </a:ext>
            </a:extLst>
          </p:cNvPr>
          <p:cNvSpPr txBox="1"/>
          <p:nvPr/>
        </p:nvSpPr>
        <p:spPr>
          <a:xfrm>
            <a:off x="252915" y="834127"/>
            <a:ext cx="8178511" cy="1938223"/>
          </a:xfrm>
          <a:prstGeom prst="rect">
            <a:avLst/>
          </a:prstGeom>
          <a:noFill/>
        </p:spPr>
        <p:txBody>
          <a:bodyPr wrap="square" rtlCol="0">
            <a:spAutoFit/>
          </a:bodyPr>
          <a:lstStyle/>
          <a:p>
            <a:pPr marL="285755" indent="-285755">
              <a:buFont typeface="Arial" panose="020B0604020202020204" pitchFamily="34" charset="0"/>
              <a:buChar char="•"/>
              <a:defRPr/>
            </a:pPr>
            <a:r>
              <a:rPr lang="en-US" dirty="0"/>
              <a:t>From the “</a:t>
            </a:r>
            <a:r>
              <a:rPr lang="en-US" b="1" dirty="0"/>
              <a:t>Benefits &amp; Policy</a:t>
            </a:r>
            <a:r>
              <a:rPr lang="en-US" dirty="0"/>
              <a:t>” section of the “</a:t>
            </a:r>
            <a:r>
              <a:rPr lang="en-US" b="1" dirty="0"/>
              <a:t>My Account</a:t>
            </a:r>
            <a:r>
              <a:rPr lang="en-US" dirty="0"/>
              <a:t>” page, you can select “</a:t>
            </a:r>
            <a:r>
              <a:rPr lang="en-US" b="1" dirty="0"/>
              <a:t>Benefits and Eligibility</a:t>
            </a:r>
            <a:r>
              <a:rPr lang="en-US" dirty="0"/>
              <a:t>.”</a:t>
            </a:r>
          </a:p>
          <a:p>
            <a:pPr marL="285755" indent="-285755">
              <a:buFont typeface="Arial" panose="020B0604020202020204" pitchFamily="34" charset="0"/>
              <a:buChar char="•"/>
              <a:defRPr/>
            </a:pPr>
            <a:r>
              <a:rPr lang="en-US" dirty="0"/>
              <a:t>The “</a:t>
            </a:r>
            <a:r>
              <a:rPr lang="en-US" b="1" dirty="0"/>
              <a:t>Benefits and Eligibility</a:t>
            </a:r>
            <a:r>
              <a:rPr lang="en-US" dirty="0"/>
              <a:t>” feature will be added to the portal in a subsequent release. To obtain this information, you can call Customer Service at 1-844-335-8275. Delta Dental representatives are available to answer policy specific questions, such as coverage levels, deductibles and maximums.</a:t>
            </a:r>
          </a:p>
          <a:p>
            <a:pPr marL="285755" marR="0" lvl="0" indent="-285755" algn="l" defTabSz="91430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262626"/>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08AA8E06-2BE4-4851-B98C-A55EBCF9DFB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04911" y="2672889"/>
            <a:ext cx="7660105" cy="17069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Slide Number Placeholder 5">
            <a:extLst>
              <a:ext uri="{FF2B5EF4-FFF2-40B4-BE49-F238E27FC236}">
                <a16:creationId xmlns:a16="http://schemas.microsoft.com/office/drawing/2014/main" id="{4E85F39D-4227-4496-841A-62F899CC734C}"/>
              </a:ext>
            </a:extLst>
          </p:cNvPr>
          <p:cNvSpPr txBox="1">
            <a:spLocks/>
          </p:cNvSpPr>
          <p:nvPr/>
        </p:nvSpPr>
        <p:spPr>
          <a:xfrm>
            <a:off x="8539089" y="4349307"/>
            <a:ext cx="459393" cy="221315"/>
          </a:xfrm>
          <a:prstGeom prst="rect">
            <a:avLst/>
          </a:prstGeom>
        </p:spPr>
        <p:txBody>
          <a:bodyPr/>
          <a:lstStyle/>
          <a:p>
            <a:pPr marL="0" marR="0" lvl="0" indent="0" algn="l" defTabSz="1219170" rtl="0" eaLnBrk="1" fontAlgn="auto" latinLnBrk="0" hangingPunct="1">
              <a:lnSpc>
                <a:spcPct val="100000"/>
              </a:lnSpc>
              <a:spcBef>
                <a:spcPts val="0"/>
              </a:spcBef>
              <a:spcAft>
                <a:spcPts val="600"/>
              </a:spcAft>
              <a:buClrTx/>
              <a:buSzTx/>
              <a:buFontTx/>
              <a:buNone/>
              <a:tabLst/>
              <a:defRPr/>
            </a:pPr>
            <a:fld id="{51C83332-A734-432D-853A-C5EEBFCBD252}" type="slidenum">
              <a:rPr kumimoji="0" lang="en-US" sz="1467" b="0" i="0" u="none" strike="noStrike" kern="0" cap="none" spc="0" normalizeH="0" baseline="0" noProof="0">
                <a:ln>
                  <a:noFill/>
                </a:ln>
                <a:solidFill>
                  <a:prstClr val="black"/>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600"/>
                </a:spcAft>
                <a:buClrTx/>
                <a:buSzTx/>
                <a:buFontTx/>
                <a:buNone/>
                <a:tabLst/>
                <a:defRPr/>
              </a:pPr>
              <a:t>13</a:t>
            </a:fld>
            <a:endParaRPr kumimoji="0" lang="en-US" sz="1467" b="0" i="0" u="none" strike="noStrike" kern="0" cap="none" spc="0" normalizeH="0" baseline="0" noProof="0" dirty="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5"/>
          <a:stretch>
            <a:fillRect/>
          </a:stretch>
        </p:blipFill>
        <p:spPr>
          <a:xfrm>
            <a:off x="651263" y="2728933"/>
            <a:ext cx="7565180" cy="1594840"/>
          </a:xfrm>
          <a:prstGeom prst="rect">
            <a:avLst/>
          </a:prstGeom>
        </p:spPr>
      </p:pic>
    </p:spTree>
    <p:extLst>
      <p:ext uri="{BB962C8B-B14F-4D97-AF65-F5344CB8AC3E}">
        <p14:creationId xmlns:p14="http://schemas.microsoft.com/office/powerpoint/2010/main" val="755880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D6CD-8B57-4C73-854D-DA75266CF688}"/>
              </a:ext>
            </a:extLst>
          </p:cNvPr>
          <p:cNvSpPr>
            <a:spLocks noGrp="1"/>
          </p:cNvSpPr>
          <p:nvPr>
            <p:ph type="title"/>
          </p:nvPr>
        </p:nvSpPr>
        <p:spPr>
          <a:xfrm>
            <a:off x="252915" y="118427"/>
            <a:ext cx="8608987" cy="539300"/>
          </a:xfrm>
        </p:spPr>
        <p:txBody>
          <a:bodyPr/>
          <a:lstStyle/>
          <a:p>
            <a:r>
              <a:rPr lang="en-US" dirty="0">
                <a:solidFill>
                  <a:srgbClr val="43B02A"/>
                </a:solidFill>
                <a:latin typeface="+mn-lt"/>
                <a:ea typeface="Verdana" panose="020B0604030504040204" pitchFamily="34" charset="0"/>
                <a:cs typeface="Verdana" panose="020B0604030504040204" pitchFamily="34" charset="0"/>
              </a:rPr>
              <a:t>Adding &amp; Removing Dependents</a:t>
            </a:r>
          </a:p>
        </p:txBody>
      </p:sp>
      <p:sp>
        <p:nvSpPr>
          <p:cNvPr id="4" name="TextBox 3">
            <a:extLst>
              <a:ext uri="{FF2B5EF4-FFF2-40B4-BE49-F238E27FC236}">
                <a16:creationId xmlns:a16="http://schemas.microsoft.com/office/drawing/2014/main" id="{C74AE3CB-83F5-434D-9C38-FE860A12BDE4}"/>
              </a:ext>
            </a:extLst>
          </p:cNvPr>
          <p:cNvSpPr txBox="1"/>
          <p:nvPr/>
        </p:nvSpPr>
        <p:spPr>
          <a:xfrm>
            <a:off x="6030838" y="657727"/>
            <a:ext cx="2726604" cy="3916457"/>
          </a:xfrm>
          <a:prstGeom prst="rect">
            <a:avLst/>
          </a:prstGeom>
          <a:noFill/>
        </p:spPr>
        <p:txBody>
          <a:bodyPr wrap="square" rtlCol="0">
            <a:spAutoFit/>
          </a:bodyPr>
          <a:lstStyle/>
          <a:p>
            <a:pPr marL="285755" indent="-285755">
              <a:buFont typeface="Arial" panose="020B0604020202020204" pitchFamily="34" charset="0"/>
              <a:buChar char="•"/>
              <a:defRPr/>
            </a:pPr>
            <a:r>
              <a:rPr lang="en-US" sz="1400" dirty="0"/>
              <a:t>From the “</a:t>
            </a:r>
            <a:r>
              <a:rPr lang="en-US" sz="1400" b="1" dirty="0"/>
              <a:t>Benefits &amp; Policy</a:t>
            </a:r>
            <a:r>
              <a:rPr lang="en-US" sz="1400" dirty="0"/>
              <a:t>” section of the “</a:t>
            </a:r>
            <a:r>
              <a:rPr lang="en-US" sz="1400" b="1" dirty="0"/>
              <a:t>My Account</a:t>
            </a:r>
            <a:r>
              <a:rPr lang="en-US" sz="1400" dirty="0"/>
              <a:t>” page, you can select “</a:t>
            </a:r>
            <a:r>
              <a:rPr lang="en-US" sz="1400" b="1" dirty="0"/>
              <a:t>Add Dependents</a:t>
            </a:r>
            <a:r>
              <a:rPr lang="en-US" sz="1400" dirty="0"/>
              <a:t>.”</a:t>
            </a:r>
          </a:p>
          <a:p>
            <a:pPr marL="285755" indent="-285755">
              <a:buFont typeface="Arial" panose="020B0604020202020204" pitchFamily="34" charset="0"/>
              <a:buChar char="•"/>
              <a:defRPr/>
            </a:pPr>
            <a:endParaRPr lang="en-US" sz="1400" dirty="0"/>
          </a:p>
          <a:p>
            <a:pPr marL="285755" indent="-285755">
              <a:buFont typeface="Arial" panose="020B0604020202020204" pitchFamily="34" charset="0"/>
              <a:buChar char="•"/>
              <a:defRPr/>
            </a:pPr>
            <a:r>
              <a:rPr lang="en-US" sz="1400" dirty="0"/>
              <a:t>The “</a:t>
            </a:r>
            <a:r>
              <a:rPr lang="en-US" sz="1400" b="1" dirty="0"/>
              <a:t>Add/Remove Dependents</a:t>
            </a:r>
            <a:r>
              <a:rPr lang="en-US" sz="1400" dirty="0"/>
              <a:t>” section will provide you with step-by-step instructions to add or remove dependents from your client’s policy.  </a:t>
            </a:r>
          </a:p>
          <a:p>
            <a:pPr marL="285755" indent="-285755">
              <a:buFont typeface="Arial" panose="020B0604020202020204" pitchFamily="34" charset="0"/>
              <a:buChar char="•"/>
              <a:defRPr/>
            </a:pPr>
            <a:endParaRPr lang="en-US" sz="1400" dirty="0"/>
          </a:p>
          <a:p>
            <a:pPr marL="285755" indent="-285755">
              <a:buFont typeface="Arial" panose="020B0604020202020204" pitchFamily="34" charset="0"/>
              <a:buChar char="•"/>
              <a:defRPr/>
            </a:pPr>
            <a:r>
              <a:rPr lang="en-US" sz="1400" dirty="0"/>
              <a:t>Specific forms are available to be completed and either mailed or faxed to Delta Dental Customer Service to make the requested coverage changes.</a:t>
            </a:r>
          </a:p>
          <a:p>
            <a:pPr marL="285755" marR="0" lvl="0" indent="-285755" algn="l" defTabSz="91430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262626"/>
              </a:solidFill>
              <a:effectLst/>
              <a:uLnTx/>
              <a:uFillTx/>
              <a:latin typeface="Calibri"/>
              <a:ea typeface="+mn-ea"/>
              <a:cs typeface="+mn-cs"/>
            </a:endParaRPr>
          </a:p>
        </p:txBody>
      </p:sp>
      <p:pic>
        <p:nvPicPr>
          <p:cNvPr id="6" name="Picture 5" descr="A screenshot of a social media post&#10;&#10;Description generated with very high confidence">
            <a:extLst>
              <a:ext uri="{FF2B5EF4-FFF2-40B4-BE49-F238E27FC236}">
                <a16:creationId xmlns:a16="http://schemas.microsoft.com/office/drawing/2014/main" id="{C8A93B29-E028-448D-AD68-C3E479D13AF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52915" y="1005545"/>
            <a:ext cx="5669583" cy="313240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Slide Number Placeholder 5">
            <a:extLst>
              <a:ext uri="{FF2B5EF4-FFF2-40B4-BE49-F238E27FC236}">
                <a16:creationId xmlns:a16="http://schemas.microsoft.com/office/drawing/2014/main" id="{A354F762-D868-49FE-997A-43195812DBB4}"/>
              </a:ext>
            </a:extLst>
          </p:cNvPr>
          <p:cNvSpPr txBox="1">
            <a:spLocks/>
          </p:cNvSpPr>
          <p:nvPr/>
        </p:nvSpPr>
        <p:spPr>
          <a:xfrm>
            <a:off x="8527745" y="4375115"/>
            <a:ext cx="459393" cy="221315"/>
          </a:xfrm>
          <a:prstGeom prst="rect">
            <a:avLst/>
          </a:prstGeom>
        </p:spPr>
        <p:txBody>
          <a:bodyPr/>
          <a:lstStyle/>
          <a:p>
            <a:pPr marL="0" marR="0" lvl="0" indent="0" algn="l" defTabSz="1219170" rtl="0" eaLnBrk="1" fontAlgn="auto" latinLnBrk="0" hangingPunct="1">
              <a:lnSpc>
                <a:spcPct val="100000"/>
              </a:lnSpc>
              <a:spcBef>
                <a:spcPts val="0"/>
              </a:spcBef>
              <a:spcAft>
                <a:spcPts val="600"/>
              </a:spcAft>
              <a:buClrTx/>
              <a:buSzTx/>
              <a:buFontTx/>
              <a:buNone/>
              <a:tabLst/>
              <a:defRPr/>
            </a:pPr>
            <a:fld id="{51C83332-A734-432D-853A-C5EEBFCBD252}" type="slidenum">
              <a:rPr kumimoji="0" lang="en-US" sz="1467" b="0" i="0" u="none" strike="noStrike" kern="0" cap="none" spc="0" normalizeH="0" baseline="0" noProof="0">
                <a:ln>
                  <a:noFill/>
                </a:ln>
                <a:solidFill>
                  <a:prstClr val="black"/>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600"/>
                </a:spcAft>
                <a:buClrTx/>
                <a:buSzTx/>
                <a:buFontTx/>
                <a:buNone/>
                <a:tabLst/>
                <a:defRPr/>
              </a:pPr>
              <a:t>14</a:t>
            </a:fld>
            <a:endParaRPr kumimoji="0" lang="en-US" sz="1467"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069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D6CD-8B57-4C73-854D-DA75266CF688}"/>
              </a:ext>
            </a:extLst>
          </p:cNvPr>
          <p:cNvSpPr>
            <a:spLocks noGrp="1"/>
          </p:cNvSpPr>
          <p:nvPr>
            <p:ph type="title"/>
          </p:nvPr>
        </p:nvSpPr>
        <p:spPr>
          <a:xfrm>
            <a:off x="252915" y="118427"/>
            <a:ext cx="8608987" cy="539300"/>
          </a:xfrm>
        </p:spPr>
        <p:txBody>
          <a:bodyPr/>
          <a:lstStyle/>
          <a:p>
            <a:r>
              <a:rPr lang="en-US" dirty="0">
                <a:solidFill>
                  <a:srgbClr val="43B02A"/>
                </a:solidFill>
                <a:latin typeface="+mn-lt"/>
                <a:ea typeface="Verdana" panose="020B0604030504040204" pitchFamily="34" charset="0"/>
                <a:cs typeface="Verdana" panose="020B0604030504040204" pitchFamily="34" charset="0"/>
              </a:rPr>
              <a:t>Terminating a Policy</a:t>
            </a:r>
          </a:p>
        </p:txBody>
      </p:sp>
      <p:sp>
        <p:nvSpPr>
          <p:cNvPr id="4" name="TextBox 3">
            <a:extLst>
              <a:ext uri="{FF2B5EF4-FFF2-40B4-BE49-F238E27FC236}">
                <a16:creationId xmlns:a16="http://schemas.microsoft.com/office/drawing/2014/main" id="{C74AE3CB-83F5-434D-9C38-FE860A12BDE4}"/>
              </a:ext>
            </a:extLst>
          </p:cNvPr>
          <p:cNvSpPr txBox="1"/>
          <p:nvPr/>
        </p:nvSpPr>
        <p:spPr>
          <a:xfrm>
            <a:off x="5760720" y="657727"/>
            <a:ext cx="3101182" cy="3954929"/>
          </a:xfrm>
          <a:prstGeom prst="rect">
            <a:avLst/>
          </a:prstGeom>
          <a:noFill/>
        </p:spPr>
        <p:txBody>
          <a:bodyPr wrap="square" rtlCol="0">
            <a:spAutoFit/>
          </a:bodyPr>
          <a:lstStyle/>
          <a:p>
            <a:pPr marL="285755" indent="-285755">
              <a:buFont typeface="Arial" panose="020B0604020202020204" pitchFamily="34" charset="0"/>
              <a:buChar char="•"/>
              <a:defRPr/>
            </a:pPr>
            <a:r>
              <a:rPr lang="en-US" sz="1600" dirty="0"/>
              <a:t>From the “</a:t>
            </a:r>
            <a:r>
              <a:rPr lang="en-US" sz="1600" b="1" dirty="0"/>
              <a:t>Benefits &amp; Policy</a:t>
            </a:r>
            <a:r>
              <a:rPr lang="en-US" sz="1600" dirty="0"/>
              <a:t>” section of the “</a:t>
            </a:r>
            <a:r>
              <a:rPr lang="en-US" sz="1600" b="1" dirty="0"/>
              <a:t>My Account</a:t>
            </a:r>
            <a:r>
              <a:rPr lang="en-US" sz="1600" dirty="0"/>
              <a:t>” page, you can select “</a:t>
            </a:r>
            <a:r>
              <a:rPr lang="en-US" sz="1600" b="1" dirty="0"/>
              <a:t>Terminate Policy</a:t>
            </a:r>
            <a:r>
              <a:rPr lang="en-US" sz="1600" dirty="0"/>
              <a:t>.”</a:t>
            </a:r>
          </a:p>
          <a:p>
            <a:pPr marL="285755" indent="-285755">
              <a:buFont typeface="Arial" panose="020B0604020202020204" pitchFamily="34" charset="0"/>
              <a:buChar char="•"/>
              <a:defRPr/>
            </a:pPr>
            <a:endParaRPr lang="en-US" sz="1600" dirty="0"/>
          </a:p>
          <a:p>
            <a:pPr marL="285755" indent="-285755">
              <a:buFont typeface="Arial" panose="020B0604020202020204" pitchFamily="34" charset="0"/>
              <a:buChar char="•"/>
              <a:defRPr/>
            </a:pPr>
            <a:r>
              <a:rPr lang="en-US" sz="1600" dirty="0"/>
              <a:t>The “</a:t>
            </a:r>
            <a:r>
              <a:rPr lang="en-US" sz="1600" b="1" dirty="0"/>
              <a:t>Terminate Policy</a:t>
            </a:r>
            <a:r>
              <a:rPr lang="en-US" sz="1600" dirty="0"/>
              <a:t>” section provides step-by-step instructions to terminate your client’s policy.  </a:t>
            </a:r>
          </a:p>
          <a:p>
            <a:pPr marL="285755" indent="-285755">
              <a:buFont typeface="Arial" panose="020B0604020202020204" pitchFamily="34" charset="0"/>
              <a:buChar char="•"/>
              <a:defRPr/>
            </a:pPr>
            <a:endParaRPr lang="en-US" sz="1600" dirty="0"/>
          </a:p>
          <a:p>
            <a:pPr marL="285755" indent="-285755">
              <a:buFont typeface="Arial" panose="020B0604020202020204" pitchFamily="34" charset="0"/>
              <a:buChar char="•"/>
              <a:defRPr/>
            </a:pPr>
            <a:r>
              <a:rPr lang="en-US" sz="1600" dirty="0"/>
              <a:t>Specific forms are provided to be filled out and either mailed or faxed to Delta Dental Customer Service to process the termination.</a:t>
            </a:r>
          </a:p>
          <a:p>
            <a:pPr marL="285755" marR="0" lvl="0" indent="-285755" algn="l" defTabSz="91430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262626"/>
              </a:solidFill>
              <a:effectLst/>
              <a:uLnTx/>
              <a:uFillTx/>
              <a:latin typeface="Calibri"/>
              <a:ea typeface="+mn-ea"/>
              <a:cs typeface="+mn-cs"/>
            </a:endParaRPr>
          </a:p>
        </p:txBody>
      </p:sp>
      <p:pic>
        <p:nvPicPr>
          <p:cNvPr id="6" name="Picture 5" descr="A screenshot of a social media post&#10;&#10;Description generated with very high confidence">
            <a:extLst>
              <a:ext uri="{FF2B5EF4-FFF2-40B4-BE49-F238E27FC236}">
                <a16:creationId xmlns:a16="http://schemas.microsoft.com/office/drawing/2014/main" id="{5EB87A39-5608-4C3C-A171-B79CBA2BF33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52915" y="1047321"/>
            <a:ext cx="5346027" cy="304885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Slide Number Placeholder 5">
            <a:extLst>
              <a:ext uri="{FF2B5EF4-FFF2-40B4-BE49-F238E27FC236}">
                <a16:creationId xmlns:a16="http://schemas.microsoft.com/office/drawing/2014/main" id="{CB07FC17-D69E-4F8B-B102-8A50F94A8AA8}"/>
              </a:ext>
            </a:extLst>
          </p:cNvPr>
          <p:cNvSpPr txBox="1">
            <a:spLocks/>
          </p:cNvSpPr>
          <p:nvPr/>
        </p:nvSpPr>
        <p:spPr>
          <a:xfrm>
            <a:off x="8402509" y="4391341"/>
            <a:ext cx="459393" cy="221315"/>
          </a:xfrm>
          <a:prstGeom prst="rect">
            <a:avLst/>
          </a:prstGeom>
        </p:spPr>
        <p:txBody>
          <a:bodyPr/>
          <a:lstStyle/>
          <a:p>
            <a:pPr marL="0" marR="0" lvl="0" indent="0" algn="l" defTabSz="1219170" rtl="0" eaLnBrk="1" fontAlgn="auto" latinLnBrk="0" hangingPunct="1">
              <a:lnSpc>
                <a:spcPct val="100000"/>
              </a:lnSpc>
              <a:spcBef>
                <a:spcPts val="0"/>
              </a:spcBef>
              <a:spcAft>
                <a:spcPts val="600"/>
              </a:spcAft>
              <a:buClrTx/>
              <a:buSzTx/>
              <a:buFontTx/>
              <a:buNone/>
              <a:tabLst/>
              <a:defRPr/>
            </a:pPr>
            <a:fld id="{51C83332-A734-432D-853A-C5EEBFCBD252}" type="slidenum">
              <a:rPr kumimoji="0" lang="en-US" sz="1467" b="0" i="0" u="none" strike="noStrike" kern="0" cap="none" spc="0" normalizeH="0" baseline="0" noProof="0">
                <a:ln>
                  <a:noFill/>
                </a:ln>
                <a:solidFill>
                  <a:prstClr val="black"/>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600"/>
                </a:spcAft>
                <a:buClrTx/>
                <a:buSzTx/>
                <a:buFontTx/>
                <a:buNone/>
                <a:tabLst/>
                <a:defRPr/>
              </a:pPr>
              <a:t>15</a:t>
            </a:fld>
            <a:endParaRPr kumimoji="0" lang="en-US" sz="1467"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4409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D6CD-8B57-4C73-854D-DA75266CF688}"/>
              </a:ext>
            </a:extLst>
          </p:cNvPr>
          <p:cNvSpPr>
            <a:spLocks noGrp="1"/>
          </p:cNvSpPr>
          <p:nvPr>
            <p:ph type="title"/>
          </p:nvPr>
        </p:nvSpPr>
        <p:spPr>
          <a:xfrm>
            <a:off x="252915" y="118427"/>
            <a:ext cx="8608987" cy="539300"/>
          </a:xfrm>
        </p:spPr>
        <p:txBody>
          <a:bodyPr/>
          <a:lstStyle/>
          <a:p>
            <a:r>
              <a:rPr lang="en-US" dirty="0">
                <a:solidFill>
                  <a:srgbClr val="43B02A"/>
                </a:solidFill>
                <a:latin typeface="+mn-lt"/>
                <a:ea typeface="Verdana" panose="020B0604030504040204" pitchFamily="34" charset="0"/>
                <a:cs typeface="Verdana" panose="020B0604030504040204" pitchFamily="34" charset="0"/>
              </a:rPr>
              <a:t>Downloading Documents</a:t>
            </a:r>
          </a:p>
        </p:txBody>
      </p:sp>
      <p:sp>
        <p:nvSpPr>
          <p:cNvPr id="4" name="TextBox 3">
            <a:extLst>
              <a:ext uri="{FF2B5EF4-FFF2-40B4-BE49-F238E27FC236}">
                <a16:creationId xmlns:a16="http://schemas.microsoft.com/office/drawing/2014/main" id="{C74AE3CB-83F5-434D-9C38-FE860A12BDE4}"/>
              </a:ext>
            </a:extLst>
          </p:cNvPr>
          <p:cNvSpPr txBox="1"/>
          <p:nvPr/>
        </p:nvSpPr>
        <p:spPr>
          <a:xfrm>
            <a:off x="91753" y="2742428"/>
            <a:ext cx="4200191" cy="1938223"/>
          </a:xfrm>
          <a:prstGeom prst="rect">
            <a:avLst/>
          </a:prstGeom>
          <a:noFill/>
        </p:spPr>
        <p:txBody>
          <a:bodyPr wrap="square" rtlCol="0">
            <a:spAutoFit/>
          </a:bodyPr>
          <a:lstStyle/>
          <a:p>
            <a:pPr marL="285755" marR="0" lvl="0" indent="-285755" algn="l" defTabSz="91430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262626"/>
                </a:solidFill>
                <a:latin typeface="Calibri"/>
              </a:rPr>
              <a:t>From the “</a:t>
            </a:r>
            <a:r>
              <a:rPr lang="en-US" b="1" dirty="0">
                <a:solidFill>
                  <a:srgbClr val="262626"/>
                </a:solidFill>
                <a:latin typeface="Calibri"/>
              </a:rPr>
              <a:t>Document Center</a:t>
            </a:r>
            <a:r>
              <a:rPr lang="en-US" dirty="0">
                <a:solidFill>
                  <a:srgbClr val="262626"/>
                </a:solidFill>
                <a:latin typeface="Calibri"/>
              </a:rPr>
              <a:t>” on the “</a:t>
            </a:r>
            <a:r>
              <a:rPr lang="en-US" b="1" dirty="0">
                <a:solidFill>
                  <a:srgbClr val="262626"/>
                </a:solidFill>
                <a:latin typeface="Calibri"/>
              </a:rPr>
              <a:t>My Account</a:t>
            </a:r>
            <a:r>
              <a:rPr lang="en-US" dirty="0">
                <a:solidFill>
                  <a:srgbClr val="262626"/>
                </a:solidFill>
                <a:latin typeface="Calibri"/>
              </a:rPr>
              <a:t>” page, you can download printable PDF versions of your clients ID card, policy declaration page showing current enrollment information, and the policy which covers your client.</a:t>
            </a:r>
            <a:endParaRPr kumimoji="0" lang="en-US" sz="1799" b="0" i="0" u="none" strike="noStrike" kern="1200" cap="none" spc="0" normalizeH="0" baseline="0" noProof="0" dirty="0">
              <a:ln>
                <a:noFill/>
              </a:ln>
              <a:solidFill>
                <a:srgbClr val="262626"/>
              </a:solidFill>
              <a:effectLst/>
              <a:uLnTx/>
              <a:uFillTx/>
              <a:latin typeface="Calibri"/>
              <a:ea typeface="+mn-ea"/>
              <a:cs typeface="+mn-cs"/>
            </a:endParaRPr>
          </a:p>
          <a:p>
            <a:pPr marL="285755" marR="0" lvl="0" indent="-285755" algn="l" defTabSz="91430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262626"/>
              </a:solidFill>
              <a:effectLst/>
              <a:uLnTx/>
              <a:uFillTx/>
              <a:latin typeface="Calibri"/>
              <a:ea typeface="+mn-ea"/>
              <a:cs typeface="+mn-cs"/>
            </a:endParaRPr>
          </a:p>
        </p:txBody>
      </p:sp>
      <p:pic>
        <p:nvPicPr>
          <p:cNvPr id="6" name="Picture 5" descr="A screenshot of a social media post&#10;&#10;Description generated with very high confidence">
            <a:extLst>
              <a:ext uri="{FF2B5EF4-FFF2-40B4-BE49-F238E27FC236}">
                <a16:creationId xmlns:a16="http://schemas.microsoft.com/office/drawing/2014/main" id="{C9B0EB9F-8D25-4389-AC0E-A959779B86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1607" y="778362"/>
            <a:ext cx="2572535" cy="28776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descr="A screenshot of a cell phone&#10;&#10;Description generated with very high confidence">
            <a:extLst>
              <a:ext uri="{FF2B5EF4-FFF2-40B4-BE49-F238E27FC236}">
                <a16:creationId xmlns:a16="http://schemas.microsoft.com/office/drawing/2014/main" id="{093A14D0-AF19-41DB-91F2-3E273F3580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4797" y="1647593"/>
            <a:ext cx="2624119" cy="28776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descr="A screenshot of a social media post&#10;&#10;Description generated with very high confidence">
            <a:extLst>
              <a:ext uri="{FF2B5EF4-FFF2-40B4-BE49-F238E27FC236}">
                <a16:creationId xmlns:a16="http://schemas.microsoft.com/office/drawing/2014/main" id="{95996471-B261-4157-98D5-87439F6DDE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8267" y="2160892"/>
            <a:ext cx="2256524" cy="26561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descr="A screenshot of a cell phone&#10;&#10;Description generated with very high confidence">
            <a:extLst>
              <a:ext uri="{FF2B5EF4-FFF2-40B4-BE49-F238E27FC236}">
                <a16:creationId xmlns:a16="http://schemas.microsoft.com/office/drawing/2014/main" id="{3BD5AABB-ABC1-43A3-91C5-635FF83E753D}"/>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8855" y="778362"/>
            <a:ext cx="3254022" cy="155461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Slide Number Placeholder 5">
            <a:extLst>
              <a:ext uri="{FF2B5EF4-FFF2-40B4-BE49-F238E27FC236}">
                <a16:creationId xmlns:a16="http://schemas.microsoft.com/office/drawing/2014/main" id="{E5F12024-3956-4221-A3B4-88C5E81C2F21}"/>
              </a:ext>
            </a:extLst>
          </p:cNvPr>
          <p:cNvSpPr txBox="1">
            <a:spLocks/>
          </p:cNvSpPr>
          <p:nvPr/>
        </p:nvSpPr>
        <p:spPr>
          <a:xfrm>
            <a:off x="8544791" y="4414537"/>
            <a:ext cx="459393" cy="221315"/>
          </a:xfrm>
          <a:prstGeom prst="rect">
            <a:avLst/>
          </a:prstGeom>
        </p:spPr>
        <p:txBody>
          <a:bodyPr/>
          <a:lstStyle/>
          <a:p>
            <a:pPr marL="0" marR="0" lvl="0" indent="0" algn="l" defTabSz="1219170" rtl="0" eaLnBrk="1" fontAlgn="auto" latinLnBrk="0" hangingPunct="1">
              <a:lnSpc>
                <a:spcPct val="100000"/>
              </a:lnSpc>
              <a:spcBef>
                <a:spcPts val="0"/>
              </a:spcBef>
              <a:spcAft>
                <a:spcPts val="600"/>
              </a:spcAft>
              <a:buClrTx/>
              <a:buSzTx/>
              <a:buFontTx/>
              <a:buNone/>
              <a:tabLst/>
              <a:defRPr/>
            </a:pPr>
            <a:fld id="{51C83332-A734-432D-853A-C5EEBFCBD252}" type="slidenum">
              <a:rPr kumimoji="0" lang="en-US" sz="1467" b="0" i="0" u="none" strike="noStrike" kern="0" cap="none" spc="0" normalizeH="0" baseline="0" noProof="0">
                <a:ln>
                  <a:noFill/>
                </a:ln>
                <a:solidFill>
                  <a:prstClr val="black"/>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600"/>
                </a:spcAft>
                <a:buClrTx/>
                <a:buSzTx/>
                <a:buFontTx/>
                <a:buNone/>
                <a:tabLst/>
                <a:defRPr/>
              </a:pPr>
              <a:t>16</a:t>
            </a:fld>
            <a:endParaRPr kumimoji="0" lang="en-US" sz="1467"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7512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2" y="118428"/>
            <a:ext cx="8619627" cy="563855"/>
          </a:xfrm>
        </p:spPr>
        <p:txBody>
          <a:bodyPr/>
          <a:lstStyle/>
          <a:p>
            <a:r>
              <a:rPr lang="en-US" dirty="0">
                <a:solidFill>
                  <a:srgbClr val="43B02A"/>
                </a:solidFill>
              </a:rPr>
              <a:t>Producer Hotline</a:t>
            </a:r>
            <a:endParaRPr lang="en-US" dirty="0"/>
          </a:p>
        </p:txBody>
      </p:sp>
      <p:sp>
        <p:nvSpPr>
          <p:cNvPr id="3" name="Content Placeholder 2"/>
          <p:cNvSpPr>
            <a:spLocks noGrp="1"/>
          </p:cNvSpPr>
          <p:nvPr>
            <p:ph idx="1"/>
          </p:nvPr>
        </p:nvSpPr>
        <p:spPr>
          <a:xfrm>
            <a:off x="196640" y="794824"/>
            <a:ext cx="8619627" cy="3363701"/>
          </a:xfrm>
        </p:spPr>
        <p:txBody>
          <a:bodyPr/>
          <a:lstStyle/>
          <a:p>
            <a:r>
              <a:rPr lang="en-US" dirty="0"/>
              <a:t>If you need support, Delta Dental offers a </a:t>
            </a:r>
            <a:r>
              <a:rPr lang="en-US" b="1" dirty="0"/>
              <a:t>Producer Hotline at 1-844-335-8275</a:t>
            </a:r>
          </a:p>
          <a:p>
            <a:r>
              <a:rPr lang="en-US" dirty="0"/>
              <a:t>Producer Hotline Representatives can:</a:t>
            </a:r>
          </a:p>
          <a:p>
            <a:pPr lvl="1"/>
            <a:r>
              <a:rPr lang="en-US" dirty="0"/>
              <a:t>Confirm you are linked to a specific client policy</a:t>
            </a:r>
          </a:p>
          <a:p>
            <a:pPr lvl="1"/>
            <a:r>
              <a:rPr lang="en-US" dirty="0"/>
              <a:t>Provide all enrollment and policy information for your client</a:t>
            </a:r>
          </a:p>
          <a:p>
            <a:pPr lvl="1"/>
            <a:r>
              <a:rPr lang="en-US" dirty="0"/>
              <a:t>Answer general policy and coverage questions</a:t>
            </a:r>
          </a:p>
          <a:p>
            <a:pPr lvl="1"/>
            <a:r>
              <a:rPr lang="en-US" dirty="0"/>
              <a:t>Help you in using your unique broker URL for quoting and enrollment</a:t>
            </a:r>
          </a:p>
          <a:p>
            <a:pPr marL="0" indent="0">
              <a:buNone/>
            </a:pPr>
            <a:endParaRPr lang="en-US" dirty="0"/>
          </a:p>
          <a:p>
            <a:pPr marL="0" indent="0">
              <a:buNone/>
            </a:pPr>
            <a:r>
              <a:rPr lang="en-US" dirty="0"/>
              <a:t>Other contacts</a:t>
            </a:r>
          </a:p>
          <a:p>
            <a:pPr marL="0" indent="0">
              <a:buNone/>
            </a:pPr>
            <a:r>
              <a:rPr lang="fr-FR" dirty="0"/>
              <a:t>Commission questions: 	producercommissions@deltadentalwa.com</a:t>
            </a:r>
          </a:p>
          <a:p>
            <a:pPr marL="0" indent="0">
              <a:buNone/>
            </a:pPr>
            <a:r>
              <a:rPr lang="fr-FR" dirty="0"/>
              <a:t>Licensing questions: 	producerlicensing@deltadentalwa.com</a:t>
            </a:r>
          </a:p>
          <a:p>
            <a:pPr marL="0" indent="0">
              <a:buNone/>
            </a:pPr>
            <a:endParaRPr lang="en-US" dirty="0"/>
          </a:p>
          <a:p>
            <a:endParaRPr lang="en-US" dirty="0"/>
          </a:p>
        </p:txBody>
      </p:sp>
      <p:sp>
        <p:nvSpPr>
          <p:cNvPr id="5" name="Slide Number Placeholder 5">
            <a:extLst>
              <a:ext uri="{FF2B5EF4-FFF2-40B4-BE49-F238E27FC236}">
                <a16:creationId xmlns:a16="http://schemas.microsoft.com/office/drawing/2014/main" id="{FC186FD3-AFD8-44A6-AB7F-C12DED1CF9DB}"/>
              </a:ext>
            </a:extLst>
          </p:cNvPr>
          <p:cNvSpPr txBox="1">
            <a:spLocks/>
          </p:cNvSpPr>
          <p:nvPr/>
        </p:nvSpPr>
        <p:spPr>
          <a:xfrm>
            <a:off x="8066698" y="4373316"/>
            <a:ext cx="459393" cy="221315"/>
          </a:xfrm>
          <a:prstGeom prst="rect">
            <a:avLst/>
          </a:prstGeom>
        </p:spPr>
        <p:txBody>
          <a:bodyPr/>
          <a:lstStyle/>
          <a:p>
            <a:pPr marL="0" marR="0" lvl="0" indent="0" algn="l" defTabSz="1219170" rtl="0" eaLnBrk="1" fontAlgn="auto" latinLnBrk="0" hangingPunct="1">
              <a:lnSpc>
                <a:spcPct val="100000"/>
              </a:lnSpc>
              <a:spcBef>
                <a:spcPts val="0"/>
              </a:spcBef>
              <a:spcAft>
                <a:spcPts val="600"/>
              </a:spcAft>
              <a:buClrTx/>
              <a:buSzTx/>
              <a:buFontTx/>
              <a:buNone/>
              <a:tabLst/>
              <a:defRPr/>
            </a:pPr>
            <a:fld id="{51C83332-A734-432D-853A-C5EEBFCBD252}" type="slidenum">
              <a:rPr kumimoji="0" lang="en-US" sz="1467" b="0" i="0" u="none" strike="noStrike" kern="0" cap="none" spc="0" normalizeH="0" baseline="0" noProof="0">
                <a:ln>
                  <a:noFill/>
                </a:ln>
                <a:solidFill>
                  <a:prstClr val="black"/>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600"/>
                </a:spcAft>
                <a:buClrTx/>
                <a:buSzTx/>
                <a:buFontTx/>
                <a:buNone/>
                <a:tabLst/>
                <a:defRPr/>
              </a:pPr>
              <a:t>17</a:t>
            </a:fld>
            <a:endParaRPr kumimoji="0" lang="en-US" sz="1467"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4684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A7AF0-33A5-4A46-9D59-03159F385963}"/>
              </a:ext>
            </a:extLst>
          </p:cNvPr>
          <p:cNvSpPr>
            <a:spLocks noGrp="1"/>
          </p:cNvSpPr>
          <p:nvPr>
            <p:ph type="title"/>
          </p:nvPr>
        </p:nvSpPr>
        <p:spPr/>
        <p:txBody>
          <a:bodyPr/>
          <a:lstStyle/>
          <a:p>
            <a:r>
              <a:rPr lang="en-US" dirty="0">
                <a:solidFill>
                  <a:srgbClr val="43B02A"/>
                </a:solidFill>
                <a:latin typeface="+mn-lt"/>
                <a:ea typeface="Verdana" panose="020B0604030504040204" pitchFamily="34" charset="0"/>
                <a:cs typeface="Verdana" panose="020B0604030504040204" pitchFamily="34" charset="0"/>
              </a:rPr>
              <a:t>DeltaDentalCoversMyClient.com</a:t>
            </a:r>
          </a:p>
        </p:txBody>
      </p:sp>
      <p:sp>
        <p:nvSpPr>
          <p:cNvPr id="3" name="Content Placeholder 2">
            <a:extLst>
              <a:ext uri="{FF2B5EF4-FFF2-40B4-BE49-F238E27FC236}">
                <a16:creationId xmlns:a16="http://schemas.microsoft.com/office/drawing/2014/main" id="{4E5E7325-06E0-476B-B21A-A2843A82B609}"/>
              </a:ext>
            </a:extLst>
          </p:cNvPr>
          <p:cNvSpPr>
            <a:spLocks noGrp="1"/>
          </p:cNvSpPr>
          <p:nvPr>
            <p:ph idx="1"/>
          </p:nvPr>
        </p:nvSpPr>
        <p:spPr>
          <a:xfrm>
            <a:off x="252911" y="851095"/>
            <a:ext cx="8384652" cy="3743536"/>
          </a:xfrm>
        </p:spPr>
        <p:txBody>
          <a:bodyPr/>
          <a:lstStyle/>
          <a:p>
            <a:r>
              <a:rPr lang="en-US" sz="1600" dirty="0">
                <a:ea typeface="Verdana" panose="020B0604030504040204" pitchFamily="34" charset="0"/>
                <a:cs typeface="Verdana" panose="020B0604030504040204" pitchFamily="34" charset="0"/>
              </a:rPr>
              <a:t>Thank you for offering Delta Dental of Washington’s plans for individuals and families to your valued clients. We know your clients rely on your services when selecting, enrolling, and renewing in a Delta Dental individual and family plan. That’s why we’ve created this portal that is dedicated to providing you with the information and resources you need to support the needs of your clients for their Delta Dental Individual policy coverage. The portal is secure and can be accessed on mobile devices as well as on your computer. Use Google Chrome as your web browser for best results. </a:t>
            </a:r>
          </a:p>
          <a:p>
            <a:endParaRPr lang="en-US" sz="1600" dirty="0">
              <a:ea typeface="Verdana" panose="020B0604030504040204" pitchFamily="34" charset="0"/>
              <a:cs typeface="Verdana" panose="020B0604030504040204" pitchFamily="34" charset="0"/>
            </a:endParaRPr>
          </a:p>
          <a:p>
            <a:r>
              <a:rPr lang="en-US" sz="1600" dirty="0">
                <a:ea typeface="Verdana" panose="020B0604030504040204" pitchFamily="34" charset="0"/>
                <a:cs typeface="Verdana" panose="020B0604030504040204" pitchFamily="34" charset="0"/>
              </a:rPr>
              <a:t>The following slides provide an overview of the portal, the type of information that is available, and how to access important functions. </a:t>
            </a:r>
          </a:p>
          <a:p>
            <a:endParaRPr lang="en-US" sz="1600" dirty="0">
              <a:ea typeface="Verdana" panose="020B0604030504040204" pitchFamily="34" charset="0"/>
              <a:cs typeface="Verdana" panose="020B0604030504040204" pitchFamily="34" charset="0"/>
            </a:endParaRPr>
          </a:p>
          <a:p>
            <a:r>
              <a:rPr lang="en-US" sz="1600" dirty="0">
                <a:ea typeface="Verdana" panose="020B0604030504040204" pitchFamily="34" charset="0"/>
                <a:cs typeface="Verdana" panose="020B0604030504040204" pitchFamily="34" charset="0"/>
              </a:rPr>
              <a:t>The Delta Dental team is always available to answer questions and provide additional support. </a:t>
            </a:r>
            <a:r>
              <a:rPr lang="en-US" sz="1600" b="1" u="sng" dirty="0">
                <a:ea typeface="Verdana" panose="020B0604030504040204" pitchFamily="34" charset="0"/>
                <a:cs typeface="Verdana" panose="020B0604030504040204" pitchFamily="34" charset="0"/>
              </a:rPr>
              <a:t>Simply call our Producer Hotline 1-844-335-8275</a:t>
            </a:r>
            <a:r>
              <a:rPr lang="en-US" sz="1600" dirty="0">
                <a:ea typeface="Verdana" panose="020B0604030504040204" pitchFamily="34" charset="0"/>
                <a:cs typeface="Verdana" panose="020B0604030504040204" pitchFamily="34" charset="0"/>
              </a:rPr>
              <a:t>.</a:t>
            </a:r>
          </a:p>
        </p:txBody>
      </p:sp>
      <p:sp>
        <p:nvSpPr>
          <p:cNvPr id="5" name="Slide Number Placeholder 5">
            <a:extLst>
              <a:ext uri="{FF2B5EF4-FFF2-40B4-BE49-F238E27FC236}">
                <a16:creationId xmlns:a16="http://schemas.microsoft.com/office/drawing/2014/main" id="{B996A7A3-602F-41C3-A6AF-3A91FEC54ACA}"/>
              </a:ext>
            </a:extLst>
          </p:cNvPr>
          <p:cNvSpPr txBox="1">
            <a:spLocks/>
          </p:cNvSpPr>
          <p:nvPr/>
        </p:nvSpPr>
        <p:spPr>
          <a:xfrm>
            <a:off x="8066698" y="4373316"/>
            <a:ext cx="459393" cy="221315"/>
          </a:xfrm>
          <a:prstGeom prst="rect">
            <a:avLst/>
          </a:prstGeom>
        </p:spPr>
        <p:txBody>
          <a:bodyPr/>
          <a:lstStyle/>
          <a:p>
            <a:pPr marL="0" marR="0" lvl="0" indent="0" algn="l" defTabSz="1219170" rtl="0" eaLnBrk="1" fontAlgn="auto" latinLnBrk="0" hangingPunct="1">
              <a:lnSpc>
                <a:spcPct val="100000"/>
              </a:lnSpc>
              <a:spcBef>
                <a:spcPts val="0"/>
              </a:spcBef>
              <a:spcAft>
                <a:spcPts val="600"/>
              </a:spcAft>
              <a:buClrTx/>
              <a:buSzTx/>
              <a:buFontTx/>
              <a:buNone/>
              <a:tabLst/>
              <a:defRPr/>
            </a:pPr>
            <a:fld id="{51C83332-A734-432D-853A-C5EEBFCBD252}" type="slidenum">
              <a:rPr kumimoji="0" lang="en-US" sz="1467" b="0" i="0" u="none" strike="noStrike" kern="0" cap="none" spc="0" normalizeH="0" baseline="0" noProof="0">
                <a:ln>
                  <a:noFill/>
                </a:ln>
                <a:solidFill>
                  <a:prstClr val="black"/>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600"/>
                </a:spcAft>
                <a:buClrTx/>
                <a:buSzTx/>
                <a:buFontTx/>
                <a:buNone/>
                <a:tabLst/>
                <a:defRPr/>
              </a:pPr>
              <a:t>2</a:t>
            </a:fld>
            <a:endParaRPr kumimoji="0" lang="en-US" sz="1467"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0118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8CAD3-9112-4742-8FB5-4D316C200D7E}"/>
              </a:ext>
            </a:extLst>
          </p:cNvPr>
          <p:cNvSpPr>
            <a:spLocks noGrp="1"/>
          </p:cNvSpPr>
          <p:nvPr>
            <p:ph type="title"/>
          </p:nvPr>
        </p:nvSpPr>
        <p:spPr/>
        <p:txBody>
          <a:bodyPr/>
          <a:lstStyle/>
          <a:p>
            <a:r>
              <a:rPr lang="en-US" dirty="0">
                <a:solidFill>
                  <a:srgbClr val="43B02A"/>
                </a:solidFill>
                <a:latin typeface="+mn-lt"/>
                <a:ea typeface="Verdana" panose="020B0604030504040204" pitchFamily="34" charset="0"/>
                <a:cs typeface="Verdana" panose="020B0604030504040204" pitchFamily="34" charset="0"/>
              </a:rPr>
              <a:t>What Information is Available?</a:t>
            </a:r>
          </a:p>
        </p:txBody>
      </p:sp>
      <p:sp>
        <p:nvSpPr>
          <p:cNvPr id="5" name="Content Placeholder 4">
            <a:extLst>
              <a:ext uri="{FF2B5EF4-FFF2-40B4-BE49-F238E27FC236}">
                <a16:creationId xmlns:a16="http://schemas.microsoft.com/office/drawing/2014/main" id="{438F3329-41FD-476F-97DE-6C579282DCB7}"/>
              </a:ext>
            </a:extLst>
          </p:cNvPr>
          <p:cNvSpPr>
            <a:spLocks noGrp="1"/>
          </p:cNvSpPr>
          <p:nvPr>
            <p:ph idx="1"/>
          </p:nvPr>
        </p:nvSpPr>
        <p:spPr>
          <a:xfrm>
            <a:off x="252912" y="866274"/>
            <a:ext cx="5092811" cy="3728350"/>
          </a:xfrm>
        </p:spPr>
        <p:txBody>
          <a:bodyPr/>
          <a:lstStyle/>
          <a:p>
            <a:pPr lvl="0"/>
            <a:r>
              <a:rPr lang="en-US" b="1" dirty="0"/>
              <a:t>Producer Access to Client Policy Information </a:t>
            </a:r>
            <a:endParaRPr lang="en-US" dirty="0"/>
          </a:p>
          <a:p>
            <a:pPr lvl="1"/>
            <a:r>
              <a:rPr lang="en-US" dirty="0"/>
              <a:t>Policy Identification Numbers</a:t>
            </a:r>
          </a:p>
          <a:p>
            <a:pPr lvl="1"/>
            <a:r>
              <a:rPr lang="en-US" dirty="0"/>
              <a:t>Renewal Periods </a:t>
            </a:r>
          </a:p>
          <a:p>
            <a:pPr lvl="1"/>
            <a:r>
              <a:rPr lang="en-US" dirty="0"/>
              <a:t>Billing and Payment History</a:t>
            </a:r>
          </a:p>
          <a:p>
            <a:pPr lvl="1"/>
            <a:r>
              <a:rPr lang="en-US" dirty="0"/>
              <a:t>Policy Documents</a:t>
            </a:r>
          </a:p>
          <a:p>
            <a:pPr lvl="2"/>
            <a:r>
              <a:rPr lang="en-US" dirty="0"/>
              <a:t>ID Cards</a:t>
            </a:r>
          </a:p>
          <a:p>
            <a:pPr lvl="2"/>
            <a:r>
              <a:rPr lang="en-US" dirty="0"/>
              <a:t>Declaration Page</a:t>
            </a:r>
          </a:p>
          <a:p>
            <a:pPr lvl="2"/>
            <a:r>
              <a:rPr lang="en-US" dirty="0"/>
              <a:t>Policy Contract</a:t>
            </a:r>
          </a:p>
          <a:p>
            <a:pPr lvl="2"/>
            <a:r>
              <a:rPr lang="en-US" dirty="0"/>
              <a:t>Renewal Documents</a:t>
            </a:r>
          </a:p>
          <a:p>
            <a:endParaRPr lang="en-US" dirty="0"/>
          </a:p>
        </p:txBody>
      </p:sp>
      <p:sp>
        <p:nvSpPr>
          <p:cNvPr id="4" name="Slide Number Placeholder 5">
            <a:extLst>
              <a:ext uri="{FF2B5EF4-FFF2-40B4-BE49-F238E27FC236}">
                <a16:creationId xmlns:a16="http://schemas.microsoft.com/office/drawing/2014/main" id="{65B4E0D3-434F-4689-BACA-488EFAF8416D}"/>
              </a:ext>
            </a:extLst>
          </p:cNvPr>
          <p:cNvSpPr txBox="1">
            <a:spLocks/>
          </p:cNvSpPr>
          <p:nvPr/>
        </p:nvSpPr>
        <p:spPr>
          <a:xfrm>
            <a:off x="8066698" y="4373316"/>
            <a:ext cx="459393" cy="221315"/>
          </a:xfrm>
          <a:prstGeom prst="rect">
            <a:avLst/>
          </a:prstGeom>
        </p:spPr>
        <p:txBody>
          <a:bodyPr/>
          <a:lstStyle/>
          <a:p>
            <a:pPr marL="0" marR="0" lvl="0" indent="0" algn="l" defTabSz="1219170" rtl="0" eaLnBrk="1" fontAlgn="auto" latinLnBrk="0" hangingPunct="1">
              <a:lnSpc>
                <a:spcPct val="100000"/>
              </a:lnSpc>
              <a:spcBef>
                <a:spcPts val="0"/>
              </a:spcBef>
              <a:spcAft>
                <a:spcPts val="600"/>
              </a:spcAft>
              <a:buClrTx/>
              <a:buSzTx/>
              <a:buFontTx/>
              <a:buNone/>
              <a:tabLst/>
              <a:defRPr/>
            </a:pPr>
            <a:fld id="{51C83332-A734-432D-853A-C5EEBFCBD252}" type="slidenum">
              <a:rPr kumimoji="0" lang="en-US" sz="1467" b="0" i="0" u="none" strike="noStrike" kern="0" cap="none" spc="0" normalizeH="0" baseline="0" noProof="0">
                <a:ln>
                  <a:noFill/>
                </a:ln>
                <a:solidFill>
                  <a:prstClr val="black"/>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600"/>
                </a:spcAft>
                <a:buClrTx/>
                <a:buSzTx/>
                <a:buFontTx/>
                <a:buNone/>
                <a:tabLst/>
                <a:defRPr/>
              </a:pPr>
              <a:t>3</a:t>
            </a:fld>
            <a:endParaRPr kumimoji="0" lang="en-US" sz="1467"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9810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8CAD3-9112-4742-8FB5-4D316C200D7E}"/>
              </a:ext>
            </a:extLst>
          </p:cNvPr>
          <p:cNvSpPr>
            <a:spLocks noGrp="1"/>
          </p:cNvSpPr>
          <p:nvPr>
            <p:ph type="title"/>
          </p:nvPr>
        </p:nvSpPr>
        <p:spPr/>
        <p:txBody>
          <a:bodyPr/>
          <a:lstStyle/>
          <a:p>
            <a:r>
              <a:rPr lang="en-US" dirty="0">
                <a:solidFill>
                  <a:srgbClr val="43B02A"/>
                </a:solidFill>
                <a:latin typeface="+mn-lt"/>
                <a:ea typeface="Verdana" panose="020B0604030504040204" pitchFamily="34" charset="0"/>
                <a:cs typeface="Verdana" panose="020B0604030504040204" pitchFamily="34" charset="0"/>
              </a:rPr>
              <a:t>What Information is Available?</a:t>
            </a:r>
          </a:p>
        </p:txBody>
      </p:sp>
      <p:sp>
        <p:nvSpPr>
          <p:cNvPr id="5" name="Content Placeholder 4">
            <a:extLst>
              <a:ext uri="{FF2B5EF4-FFF2-40B4-BE49-F238E27FC236}">
                <a16:creationId xmlns:a16="http://schemas.microsoft.com/office/drawing/2014/main" id="{438F3329-41FD-476F-97DE-6C579282DCB7}"/>
              </a:ext>
            </a:extLst>
          </p:cNvPr>
          <p:cNvSpPr>
            <a:spLocks noGrp="1"/>
          </p:cNvSpPr>
          <p:nvPr>
            <p:ph idx="1"/>
          </p:nvPr>
        </p:nvSpPr>
        <p:spPr>
          <a:xfrm>
            <a:off x="252912" y="1093778"/>
            <a:ext cx="8619627" cy="3500846"/>
          </a:xfrm>
        </p:spPr>
        <p:txBody>
          <a:bodyPr/>
          <a:lstStyle/>
          <a:p>
            <a:pPr lvl="0"/>
            <a:r>
              <a:rPr lang="en-US" b="1" dirty="0"/>
              <a:t>Ability to Service Individual Delta Dental Clients</a:t>
            </a:r>
            <a:endParaRPr lang="en-US" dirty="0"/>
          </a:p>
          <a:p>
            <a:pPr lvl="1"/>
            <a:r>
              <a:rPr lang="en-US" dirty="0"/>
              <a:t>Process Premium Payments</a:t>
            </a:r>
          </a:p>
          <a:p>
            <a:pPr lvl="1"/>
            <a:r>
              <a:rPr lang="en-US" dirty="0"/>
              <a:t>Update Automatic Premium Payment Methods</a:t>
            </a:r>
          </a:p>
          <a:p>
            <a:pPr lvl="1"/>
            <a:r>
              <a:rPr lang="en-US" dirty="0"/>
              <a:t>Update Client Contact Information</a:t>
            </a:r>
          </a:p>
          <a:p>
            <a:pPr lvl="1"/>
            <a:r>
              <a:rPr lang="en-US" dirty="0"/>
              <a:t>Submit Plan Changes and Terminations</a:t>
            </a:r>
          </a:p>
          <a:p>
            <a:pPr lvl="0"/>
            <a:endParaRPr lang="en-US" b="1" dirty="0"/>
          </a:p>
          <a:p>
            <a:pPr lvl="0"/>
            <a:r>
              <a:rPr lang="en-US" b="1" dirty="0"/>
              <a:t>Direct Link to Personal Producer URL</a:t>
            </a:r>
            <a:endParaRPr lang="en-US" dirty="0"/>
          </a:p>
          <a:p>
            <a:endParaRPr lang="en-US" dirty="0"/>
          </a:p>
        </p:txBody>
      </p:sp>
      <p:sp>
        <p:nvSpPr>
          <p:cNvPr id="4" name="Slide Number Placeholder 5">
            <a:extLst>
              <a:ext uri="{FF2B5EF4-FFF2-40B4-BE49-F238E27FC236}">
                <a16:creationId xmlns:a16="http://schemas.microsoft.com/office/drawing/2014/main" id="{2D721060-247D-41E3-AF2A-7DDF86087A43}"/>
              </a:ext>
            </a:extLst>
          </p:cNvPr>
          <p:cNvSpPr txBox="1">
            <a:spLocks/>
          </p:cNvSpPr>
          <p:nvPr/>
        </p:nvSpPr>
        <p:spPr>
          <a:xfrm>
            <a:off x="8066698" y="4373316"/>
            <a:ext cx="459393" cy="221315"/>
          </a:xfrm>
          <a:prstGeom prst="rect">
            <a:avLst/>
          </a:prstGeom>
        </p:spPr>
        <p:txBody>
          <a:bodyPr/>
          <a:lstStyle/>
          <a:p>
            <a:pPr marL="0" marR="0" lvl="0" indent="0" algn="l" defTabSz="1219170" rtl="0" eaLnBrk="1" fontAlgn="auto" latinLnBrk="0" hangingPunct="1">
              <a:lnSpc>
                <a:spcPct val="100000"/>
              </a:lnSpc>
              <a:spcBef>
                <a:spcPts val="0"/>
              </a:spcBef>
              <a:spcAft>
                <a:spcPts val="600"/>
              </a:spcAft>
              <a:buClrTx/>
              <a:buSzTx/>
              <a:buFontTx/>
              <a:buNone/>
              <a:tabLst/>
              <a:defRPr/>
            </a:pPr>
            <a:fld id="{51C83332-A734-432D-853A-C5EEBFCBD252}" type="slidenum">
              <a:rPr kumimoji="0" lang="en-US" sz="1467" b="0" i="0" u="none" strike="noStrike" kern="0" cap="none" spc="0" normalizeH="0" baseline="0" noProof="0">
                <a:ln>
                  <a:noFill/>
                </a:ln>
                <a:solidFill>
                  <a:prstClr val="black"/>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600"/>
                </a:spcAft>
                <a:buClrTx/>
                <a:buSzTx/>
                <a:buFontTx/>
                <a:buNone/>
                <a:tabLst/>
                <a:defRPr/>
              </a:pPr>
              <a:t>4</a:t>
            </a:fld>
            <a:endParaRPr kumimoji="0" lang="en-US" sz="1467" b="0" i="0" u="none" strike="noStrike" kern="0" cap="none" spc="0" normalizeH="0" baseline="0" noProof="0" dirty="0">
              <a:ln>
                <a:noFill/>
              </a:ln>
              <a:solidFill>
                <a:prstClr val="black"/>
              </a:solidFill>
              <a:effectLst/>
              <a:uLnTx/>
              <a:uFillTx/>
              <a:latin typeface="Calibri"/>
              <a:ea typeface="+mn-ea"/>
              <a:cs typeface="+mn-cs"/>
            </a:endParaRPr>
          </a:p>
        </p:txBody>
      </p:sp>
      <p:pic>
        <p:nvPicPr>
          <p:cNvPr id="6" name="Picture 5" descr="A screenshot of a cell phone&#10;&#10;Description generated with very high confidence">
            <a:extLst>
              <a:ext uri="{FF2B5EF4-FFF2-40B4-BE49-F238E27FC236}">
                <a16:creationId xmlns:a16="http://schemas.microsoft.com/office/drawing/2014/main" id="{92117FEB-6FE4-47EC-BD76-2EE2EC5837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6463" y="742950"/>
            <a:ext cx="2827042" cy="35008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82803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378CE2-AEED-4675-82E2-DA4A7A063DA2}"/>
              </a:ext>
            </a:extLst>
          </p:cNvPr>
          <p:cNvPicPr>
            <a:picLocks noChangeAspect="1"/>
          </p:cNvPicPr>
          <p:nvPr/>
        </p:nvPicPr>
        <p:blipFill>
          <a:blip r:embed="rId3"/>
          <a:stretch>
            <a:fillRect/>
          </a:stretch>
        </p:blipFill>
        <p:spPr>
          <a:xfrm>
            <a:off x="432225" y="822046"/>
            <a:ext cx="2828789" cy="34994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8DC3D6CD-8B57-4C73-854D-DA75266CF688}"/>
              </a:ext>
            </a:extLst>
          </p:cNvPr>
          <p:cNvSpPr>
            <a:spLocks noGrp="1"/>
          </p:cNvSpPr>
          <p:nvPr>
            <p:ph type="title"/>
          </p:nvPr>
        </p:nvSpPr>
        <p:spPr/>
        <p:txBody>
          <a:bodyPr/>
          <a:lstStyle/>
          <a:p>
            <a:r>
              <a:rPr lang="en-US" sz="2800" dirty="0">
                <a:solidFill>
                  <a:srgbClr val="43B02A"/>
                </a:solidFill>
                <a:latin typeface="+mn-lt"/>
                <a:ea typeface="Verdana" panose="020B0604030504040204" pitchFamily="34" charset="0"/>
                <a:cs typeface="Verdana" panose="020B0604030504040204" pitchFamily="34" charset="0"/>
              </a:rPr>
              <a:t>Portal Login Page</a:t>
            </a:r>
          </a:p>
        </p:txBody>
      </p:sp>
      <p:sp>
        <p:nvSpPr>
          <p:cNvPr id="8" name="Content Placeholder 7">
            <a:extLst>
              <a:ext uri="{FF2B5EF4-FFF2-40B4-BE49-F238E27FC236}">
                <a16:creationId xmlns:a16="http://schemas.microsoft.com/office/drawing/2014/main" id="{F50325F2-EBB4-4C1A-8C0F-482ABD47B905}"/>
              </a:ext>
            </a:extLst>
          </p:cNvPr>
          <p:cNvSpPr>
            <a:spLocks noGrp="1"/>
          </p:cNvSpPr>
          <p:nvPr>
            <p:ph sz="half" idx="2"/>
          </p:nvPr>
        </p:nvSpPr>
        <p:spPr>
          <a:xfrm>
            <a:off x="3585412" y="731521"/>
            <a:ext cx="4748462" cy="3863104"/>
          </a:xfrm>
        </p:spPr>
        <p:txBody>
          <a:bodyPr/>
          <a:lstStyle/>
          <a:p>
            <a:r>
              <a:rPr lang="en-US" sz="1800" b="1" dirty="0">
                <a:ea typeface="Verdana" panose="020B0604030504040204" pitchFamily="34" charset="0"/>
                <a:cs typeface="Verdana" panose="020B0604030504040204" pitchFamily="34" charset="0"/>
              </a:rPr>
              <a:t>Logging In to the Policyholder Service Portal</a:t>
            </a:r>
          </a:p>
          <a:p>
            <a:pPr marL="285750" indent="-285750">
              <a:buFont typeface="Arial" panose="020B0604020202020204" pitchFamily="34" charset="0"/>
              <a:buChar char="•"/>
            </a:pPr>
            <a:endParaRPr lang="en-US" sz="1800" dirty="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800" dirty="0">
                <a:ea typeface="Verdana" panose="020B0604030504040204" pitchFamily="34" charset="0"/>
                <a:cs typeface="Verdana" panose="020B0604030504040204" pitchFamily="34" charset="0"/>
              </a:rPr>
              <a:t>Go to </a:t>
            </a:r>
            <a:r>
              <a:rPr lang="en-US" sz="1800" dirty="0">
                <a:ea typeface="Verdana" panose="020B0604030504040204" pitchFamily="34" charset="0"/>
                <a:cs typeface="Verdana" panose="020B0604030504040204" pitchFamily="34" charset="0"/>
                <a:hlinkClick r:id="rId4"/>
              </a:rPr>
              <a:t>www.DeltaDentalCoversMyClient.com</a:t>
            </a:r>
            <a:endParaRPr lang="en-US" sz="1800" dirty="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800" dirty="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800" dirty="0">
                <a:ea typeface="Verdana" panose="020B0604030504040204" pitchFamily="34" charset="0"/>
                <a:cs typeface="Verdana" panose="020B0604030504040204" pitchFamily="34" charset="0"/>
              </a:rPr>
              <a:t>Enter your login credentials that you received in your welcome e-mail.</a:t>
            </a:r>
          </a:p>
          <a:p>
            <a:pPr marL="285750" indent="-285750">
              <a:buFont typeface="Arial" panose="020B0604020202020204" pitchFamily="34" charset="0"/>
              <a:buChar char="•"/>
            </a:pPr>
            <a:endParaRPr lang="en-US" sz="1800" dirty="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800" dirty="0">
                <a:ea typeface="Verdana" panose="020B0604030504040204" pitchFamily="34" charset="0"/>
                <a:cs typeface="Verdana" panose="020B0604030504040204" pitchFamily="34" charset="0"/>
              </a:rPr>
              <a:t>If you forget your password, click the “Forgot  Your Password” link and a password reset e-mail will be sent to you.</a:t>
            </a:r>
          </a:p>
          <a:p>
            <a:endParaRPr lang="en-US" dirty="0"/>
          </a:p>
        </p:txBody>
      </p:sp>
      <p:sp>
        <p:nvSpPr>
          <p:cNvPr id="10" name="Slide Number Placeholder 5">
            <a:extLst>
              <a:ext uri="{FF2B5EF4-FFF2-40B4-BE49-F238E27FC236}">
                <a16:creationId xmlns:a16="http://schemas.microsoft.com/office/drawing/2014/main" id="{502546B2-D97C-45DE-A2DA-EAEAF9A8551D}"/>
              </a:ext>
            </a:extLst>
          </p:cNvPr>
          <p:cNvSpPr txBox="1">
            <a:spLocks/>
          </p:cNvSpPr>
          <p:nvPr/>
        </p:nvSpPr>
        <p:spPr>
          <a:xfrm>
            <a:off x="8066698" y="4373316"/>
            <a:ext cx="459393" cy="221315"/>
          </a:xfrm>
          <a:prstGeom prst="rect">
            <a:avLst/>
          </a:prstGeom>
        </p:spPr>
        <p:txBody>
          <a:bodyPr/>
          <a:lstStyle/>
          <a:p>
            <a:pPr marL="0" marR="0" lvl="0" indent="0" algn="l" defTabSz="1219170" rtl="0" eaLnBrk="1" fontAlgn="auto" latinLnBrk="0" hangingPunct="1">
              <a:lnSpc>
                <a:spcPct val="100000"/>
              </a:lnSpc>
              <a:spcBef>
                <a:spcPts val="0"/>
              </a:spcBef>
              <a:spcAft>
                <a:spcPts val="600"/>
              </a:spcAft>
              <a:buClrTx/>
              <a:buSzTx/>
              <a:buFontTx/>
              <a:buNone/>
              <a:tabLst/>
              <a:defRPr/>
            </a:pPr>
            <a:fld id="{51C83332-A734-432D-853A-C5EEBFCBD252}" type="slidenum">
              <a:rPr kumimoji="0" lang="en-US" sz="1467" b="0" i="0" u="none" strike="noStrike" kern="0" cap="none" spc="0" normalizeH="0" baseline="0" noProof="0">
                <a:ln>
                  <a:noFill/>
                </a:ln>
                <a:solidFill>
                  <a:prstClr val="black"/>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600"/>
                </a:spcAft>
                <a:buClrTx/>
                <a:buSzTx/>
                <a:buFontTx/>
                <a:buNone/>
                <a:tabLst/>
                <a:defRPr/>
              </a:pPr>
              <a:t>5</a:t>
            </a:fld>
            <a:endParaRPr kumimoji="0" lang="en-US" sz="1467"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3683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D6CD-8B57-4C73-854D-DA75266CF688}"/>
              </a:ext>
            </a:extLst>
          </p:cNvPr>
          <p:cNvSpPr>
            <a:spLocks noGrp="1"/>
          </p:cNvSpPr>
          <p:nvPr>
            <p:ph type="title"/>
          </p:nvPr>
        </p:nvSpPr>
        <p:spPr>
          <a:xfrm>
            <a:off x="252915" y="118427"/>
            <a:ext cx="8608987" cy="539300"/>
          </a:xfrm>
        </p:spPr>
        <p:txBody>
          <a:bodyPr/>
          <a:lstStyle/>
          <a:p>
            <a:r>
              <a:rPr lang="en-US" dirty="0">
                <a:solidFill>
                  <a:srgbClr val="43B02A"/>
                </a:solidFill>
                <a:latin typeface="+mn-lt"/>
                <a:ea typeface="Verdana" panose="020B0604030504040204" pitchFamily="34" charset="0"/>
                <a:cs typeface="Verdana" panose="020B0604030504040204" pitchFamily="34" charset="0"/>
              </a:rPr>
              <a:t>Producer Main Menu</a:t>
            </a:r>
          </a:p>
        </p:txBody>
      </p:sp>
      <p:sp>
        <p:nvSpPr>
          <p:cNvPr id="4" name="TextBox 3">
            <a:extLst>
              <a:ext uri="{FF2B5EF4-FFF2-40B4-BE49-F238E27FC236}">
                <a16:creationId xmlns:a16="http://schemas.microsoft.com/office/drawing/2014/main" id="{C74AE3CB-83F5-434D-9C38-FE860A12BDE4}"/>
              </a:ext>
            </a:extLst>
          </p:cNvPr>
          <p:cNvSpPr txBox="1"/>
          <p:nvPr/>
        </p:nvSpPr>
        <p:spPr>
          <a:xfrm>
            <a:off x="5991726" y="657727"/>
            <a:ext cx="2870176" cy="3970318"/>
          </a:xfrm>
          <a:prstGeom prst="rect">
            <a:avLst/>
          </a:prstGeom>
          <a:noFill/>
        </p:spPr>
        <p:txBody>
          <a:bodyPr wrap="square" rtlCol="0">
            <a:spAutoFit/>
          </a:bodyPr>
          <a:lstStyle/>
          <a:p>
            <a:pPr marL="285755" indent="-285755">
              <a:buFont typeface="Arial" panose="020B0604020202020204" pitchFamily="34" charset="0"/>
              <a:buChar char="•"/>
            </a:pPr>
            <a:r>
              <a:rPr lang="en-US" sz="1400" dirty="0"/>
              <a:t>The main menu will provide you with a current client listing, alphabetically by last name.  You can also search by client name. </a:t>
            </a:r>
          </a:p>
          <a:p>
            <a:pPr marL="285755" indent="-285755">
              <a:buFont typeface="Arial" panose="020B0604020202020204" pitchFamily="34" charset="0"/>
              <a:buChar char="•"/>
            </a:pPr>
            <a:endParaRPr lang="en-US" sz="1400" dirty="0"/>
          </a:p>
          <a:p>
            <a:pPr marL="285755" indent="-285755">
              <a:buFont typeface="Arial" panose="020B0604020202020204" pitchFamily="34" charset="0"/>
              <a:buChar char="•"/>
            </a:pPr>
            <a:r>
              <a:rPr lang="en-US" sz="1400" dirty="0"/>
              <a:t>Each linked client will be shown with Policy ID, Policy Name and Contract details.  </a:t>
            </a:r>
          </a:p>
          <a:p>
            <a:pPr marL="285755" indent="-285755">
              <a:buFont typeface="Arial" panose="020B0604020202020204" pitchFamily="34" charset="0"/>
              <a:buChar char="•"/>
            </a:pPr>
            <a:endParaRPr lang="en-US" sz="1400" dirty="0"/>
          </a:p>
          <a:p>
            <a:pPr marL="285755" indent="-285755">
              <a:buFont typeface="Arial" panose="020B0604020202020204" pitchFamily="34" charset="0"/>
              <a:buChar char="•"/>
            </a:pPr>
            <a:r>
              <a:rPr lang="en-US" sz="1400" dirty="0"/>
              <a:t>There is a link “Request Link to Existing Client” which will send an email request to link to your client.  </a:t>
            </a:r>
          </a:p>
          <a:p>
            <a:pPr marL="285755" indent="-285755">
              <a:buFont typeface="Arial" panose="020B0604020202020204" pitchFamily="34" charset="0"/>
              <a:buChar char="•"/>
            </a:pPr>
            <a:endParaRPr lang="en-US" sz="1400" dirty="0"/>
          </a:p>
          <a:p>
            <a:pPr marL="285755" indent="-285755">
              <a:buFont typeface="Arial" panose="020B0604020202020204" pitchFamily="34" charset="0"/>
              <a:buChar char="•"/>
            </a:pPr>
            <a:r>
              <a:rPr lang="en-US" sz="1400" dirty="0"/>
              <a:t>There is also a link “+ Enroll Customer” which will take you to your personal URL for quoting and enrolling new clients.</a:t>
            </a:r>
          </a:p>
        </p:txBody>
      </p:sp>
      <p:pic>
        <p:nvPicPr>
          <p:cNvPr id="6" name="Picture 5" descr="A screenshot of a cell phone&#10;&#10;Description generated with very high confidence">
            <a:extLst>
              <a:ext uri="{FF2B5EF4-FFF2-40B4-BE49-F238E27FC236}">
                <a16:creationId xmlns:a16="http://schemas.microsoft.com/office/drawing/2014/main" id="{929B3791-E153-4043-B2E1-9D01B7CBE7EC}"/>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52915" y="861091"/>
            <a:ext cx="5618627" cy="300046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Slide Number Placeholder 5">
            <a:extLst>
              <a:ext uri="{FF2B5EF4-FFF2-40B4-BE49-F238E27FC236}">
                <a16:creationId xmlns:a16="http://schemas.microsoft.com/office/drawing/2014/main" id="{3A41F4E1-DBD1-4F57-A472-6D8149CFD5F8}"/>
              </a:ext>
            </a:extLst>
          </p:cNvPr>
          <p:cNvSpPr txBox="1">
            <a:spLocks/>
          </p:cNvSpPr>
          <p:nvPr/>
        </p:nvSpPr>
        <p:spPr>
          <a:xfrm>
            <a:off x="8066698" y="4373316"/>
            <a:ext cx="459393" cy="221315"/>
          </a:xfrm>
          <a:prstGeom prst="rect">
            <a:avLst/>
          </a:prstGeom>
        </p:spPr>
        <p:txBody>
          <a:bodyPr/>
          <a:lstStyle/>
          <a:p>
            <a:pPr marL="0" marR="0" lvl="0" indent="0" algn="l" defTabSz="1219170" rtl="0" eaLnBrk="1" fontAlgn="auto" latinLnBrk="0" hangingPunct="1">
              <a:lnSpc>
                <a:spcPct val="100000"/>
              </a:lnSpc>
              <a:spcBef>
                <a:spcPts val="0"/>
              </a:spcBef>
              <a:spcAft>
                <a:spcPts val="600"/>
              </a:spcAft>
              <a:buClrTx/>
              <a:buSzTx/>
              <a:buFontTx/>
              <a:buNone/>
              <a:tabLst/>
              <a:defRPr/>
            </a:pPr>
            <a:fld id="{51C83332-A734-432D-853A-C5EEBFCBD252}" type="slidenum">
              <a:rPr kumimoji="0" lang="en-US" sz="1467" b="0" i="0" u="none" strike="noStrike" kern="0" cap="none" spc="0" normalizeH="0" baseline="0" noProof="0">
                <a:ln>
                  <a:noFill/>
                </a:ln>
                <a:solidFill>
                  <a:prstClr val="black"/>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600"/>
                </a:spcAft>
                <a:buClrTx/>
                <a:buSzTx/>
                <a:buFontTx/>
                <a:buNone/>
                <a:tabLst/>
                <a:defRPr/>
              </a:pPr>
              <a:t>6</a:t>
            </a:fld>
            <a:endParaRPr kumimoji="0" lang="en-US" sz="1467"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5970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D6CD-8B57-4C73-854D-DA75266CF688}"/>
              </a:ext>
            </a:extLst>
          </p:cNvPr>
          <p:cNvSpPr>
            <a:spLocks noGrp="1"/>
          </p:cNvSpPr>
          <p:nvPr>
            <p:ph type="title"/>
          </p:nvPr>
        </p:nvSpPr>
        <p:spPr>
          <a:xfrm>
            <a:off x="91137" y="223934"/>
            <a:ext cx="8608987" cy="539300"/>
          </a:xfrm>
        </p:spPr>
        <p:txBody>
          <a:bodyPr/>
          <a:lstStyle/>
          <a:p>
            <a:r>
              <a:rPr lang="en-US" dirty="0">
                <a:solidFill>
                  <a:srgbClr val="43B02A"/>
                </a:solidFill>
                <a:latin typeface="+mn-lt"/>
                <a:ea typeface="Verdana" panose="020B0604030504040204" pitchFamily="34" charset="0"/>
                <a:cs typeface="Verdana" panose="020B0604030504040204" pitchFamily="34" charset="0"/>
              </a:rPr>
              <a:t>“My Account” Page</a:t>
            </a:r>
          </a:p>
        </p:txBody>
      </p:sp>
      <p:sp>
        <p:nvSpPr>
          <p:cNvPr id="4" name="TextBox 3">
            <a:extLst>
              <a:ext uri="{FF2B5EF4-FFF2-40B4-BE49-F238E27FC236}">
                <a16:creationId xmlns:a16="http://schemas.microsoft.com/office/drawing/2014/main" id="{C74AE3CB-83F5-434D-9C38-FE860A12BDE4}"/>
              </a:ext>
            </a:extLst>
          </p:cNvPr>
          <p:cNvSpPr txBox="1"/>
          <p:nvPr/>
        </p:nvSpPr>
        <p:spPr>
          <a:xfrm>
            <a:off x="5718517" y="657727"/>
            <a:ext cx="3050162" cy="3876318"/>
          </a:xfrm>
          <a:prstGeom prst="rect">
            <a:avLst/>
          </a:prstGeom>
          <a:noFill/>
        </p:spPr>
        <p:txBody>
          <a:bodyPr wrap="square" rtlCol="0">
            <a:spAutoFit/>
          </a:bodyPr>
          <a:lstStyle/>
          <a:p>
            <a:pPr marL="285755" indent="-285755">
              <a:buFont typeface="Arial" panose="020B0604020202020204" pitchFamily="34" charset="0"/>
              <a:buChar char="•"/>
            </a:pPr>
            <a:r>
              <a:rPr lang="en-US" dirty="0"/>
              <a:t>After clicking on a specific client, you will be taken to the “</a:t>
            </a:r>
            <a:r>
              <a:rPr lang="en-US" b="1" dirty="0"/>
              <a:t>My Account</a:t>
            </a:r>
            <a:r>
              <a:rPr lang="en-US" dirty="0"/>
              <a:t>” page.</a:t>
            </a:r>
          </a:p>
          <a:p>
            <a:pPr marL="285755" indent="-285755">
              <a:buFont typeface="Arial" panose="020B0604020202020204" pitchFamily="34" charset="0"/>
              <a:buChar char="•"/>
            </a:pPr>
            <a:r>
              <a:rPr lang="en-US" dirty="0"/>
              <a:t>This is where you can view and initiate certain updates and transactions on behalf of your client.  </a:t>
            </a:r>
          </a:p>
          <a:p>
            <a:pPr marL="285755" indent="-285755">
              <a:buFont typeface="Arial" panose="020B0604020202020204" pitchFamily="34" charset="0"/>
              <a:buChar char="•"/>
            </a:pPr>
            <a:r>
              <a:rPr lang="en-US" dirty="0"/>
              <a:t>It presents the following four sections:</a:t>
            </a:r>
          </a:p>
          <a:p>
            <a:pPr marL="742909" lvl="1" indent="-285755">
              <a:buFont typeface="Arial" panose="020B0604020202020204" pitchFamily="34" charset="0"/>
              <a:buChar char="•"/>
            </a:pPr>
            <a:r>
              <a:rPr lang="en-US" dirty="0"/>
              <a:t>Profile</a:t>
            </a:r>
          </a:p>
          <a:p>
            <a:pPr marL="742909" lvl="1" indent="-285755">
              <a:buFont typeface="Arial" panose="020B0604020202020204" pitchFamily="34" charset="0"/>
              <a:buChar char="•"/>
            </a:pPr>
            <a:r>
              <a:rPr lang="en-US" dirty="0"/>
              <a:t>Payment Information</a:t>
            </a:r>
          </a:p>
          <a:p>
            <a:pPr marL="742909" lvl="1" indent="-285755">
              <a:buFont typeface="Arial" panose="020B0604020202020204" pitchFamily="34" charset="0"/>
              <a:buChar char="•"/>
            </a:pPr>
            <a:r>
              <a:rPr lang="en-US" dirty="0"/>
              <a:t>Benefits &amp; Policy</a:t>
            </a:r>
          </a:p>
          <a:p>
            <a:pPr marL="742909" lvl="1" indent="-285755">
              <a:buFont typeface="Arial" panose="020B0604020202020204" pitchFamily="34" charset="0"/>
              <a:buChar char="•"/>
            </a:pPr>
            <a:r>
              <a:rPr lang="en-US" dirty="0"/>
              <a:t>Document Center</a:t>
            </a:r>
          </a:p>
          <a:p>
            <a:pPr marL="285755" indent="-285755">
              <a:buFont typeface="Arial" panose="020B0604020202020204" pitchFamily="34" charset="0"/>
              <a:buChar char="•"/>
            </a:pPr>
            <a:endParaRPr lang="en-US" sz="1200" dirty="0"/>
          </a:p>
        </p:txBody>
      </p:sp>
      <p:pic>
        <p:nvPicPr>
          <p:cNvPr id="8" name="Picture 7" descr="A screenshot of a cell phone&#10;&#10;Description generated with very high confidence">
            <a:extLst>
              <a:ext uri="{FF2B5EF4-FFF2-40B4-BE49-F238E27FC236}">
                <a16:creationId xmlns:a16="http://schemas.microsoft.com/office/drawing/2014/main" id="{06EE352D-4972-4543-B72B-C11C4C8F4CE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52915" y="967495"/>
            <a:ext cx="5320225" cy="306030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Slide Number Placeholder 5">
            <a:extLst>
              <a:ext uri="{FF2B5EF4-FFF2-40B4-BE49-F238E27FC236}">
                <a16:creationId xmlns:a16="http://schemas.microsoft.com/office/drawing/2014/main" id="{EBD27241-95CE-4AD9-B264-B0E13A8855C5}"/>
              </a:ext>
            </a:extLst>
          </p:cNvPr>
          <p:cNvSpPr txBox="1">
            <a:spLocks/>
          </p:cNvSpPr>
          <p:nvPr/>
        </p:nvSpPr>
        <p:spPr>
          <a:xfrm>
            <a:off x="8066698" y="4373316"/>
            <a:ext cx="459393" cy="221315"/>
          </a:xfrm>
          <a:prstGeom prst="rect">
            <a:avLst/>
          </a:prstGeom>
        </p:spPr>
        <p:txBody>
          <a:bodyPr/>
          <a:lstStyle/>
          <a:p>
            <a:pPr marL="0" marR="0" lvl="0" indent="0" algn="l" defTabSz="1219170" rtl="0" eaLnBrk="1" fontAlgn="auto" latinLnBrk="0" hangingPunct="1">
              <a:lnSpc>
                <a:spcPct val="100000"/>
              </a:lnSpc>
              <a:spcBef>
                <a:spcPts val="0"/>
              </a:spcBef>
              <a:spcAft>
                <a:spcPts val="600"/>
              </a:spcAft>
              <a:buClrTx/>
              <a:buSzTx/>
              <a:buFontTx/>
              <a:buNone/>
              <a:tabLst/>
              <a:defRPr/>
            </a:pPr>
            <a:fld id="{51C83332-A734-432D-853A-C5EEBFCBD252}" type="slidenum">
              <a:rPr kumimoji="0" lang="en-US" sz="1467" b="0" i="0" u="none" strike="noStrike" kern="0" cap="none" spc="0" normalizeH="0" baseline="0" noProof="0">
                <a:ln>
                  <a:noFill/>
                </a:ln>
                <a:solidFill>
                  <a:prstClr val="black"/>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600"/>
                </a:spcAft>
                <a:buClrTx/>
                <a:buSzTx/>
                <a:buFontTx/>
                <a:buNone/>
                <a:tabLst/>
                <a:defRPr/>
              </a:pPr>
              <a:t>7</a:t>
            </a:fld>
            <a:endParaRPr kumimoji="0" lang="en-US" sz="1467"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6092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D6CD-8B57-4C73-854D-DA75266CF688}"/>
              </a:ext>
            </a:extLst>
          </p:cNvPr>
          <p:cNvSpPr>
            <a:spLocks noGrp="1"/>
          </p:cNvSpPr>
          <p:nvPr>
            <p:ph type="title"/>
          </p:nvPr>
        </p:nvSpPr>
        <p:spPr>
          <a:xfrm>
            <a:off x="252915" y="118427"/>
            <a:ext cx="8608987" cy="539300"/>
          </a:xfrm>
        </p:spPr>
        <p:txBody>
          <a:bodyPr/>
          <a:lstStyle/>
          <a:p>
            <a:r>
              <a:rPr lang="en-US" dirty="0">
                <a:solidFill>
                  <a:srgbClr val="43B02A"/>
                </a:solidFill>
                <a:latin typeface="+mn-lt"/>
                <a:ea typeface="Verdana" panose="020B0604030504040204" pitchFamily="34" charset="0"/>
                <a:cs typeface="Verdana" panose="020B0604030504040204" pitchFamily="34" charset="0"/>
              </a:rPr>
              <a:t>Viewing and Updating Client Contacts</a:t>
            </a:r>
          </a:p>
        </p:txBody>
      </p:sp>
      <p:sp>
        <p:nvSpPr>
          <p:cNvPr id="4" name="TextBox 3">
            <a:extLst>
              <a:ext uri="{FF2B5EF4-FFF2-40B4-BE49-F238E27FC236}">
                <a16:creationId xmlns:a16="http://schemas.microsoft.com/office/drawing/2014/main" id="{C74AE3CB-83F5-434D-9C38-FE860A12BDE4}"/>
              </a:ext>
            </a:extLst>
          </p:cNvPr>
          <p:cNvSpPr txBox="1"/>
          <p:nvPr/>
        </p:nvSpPr>
        <p:spPr>
          <a:xfrm>
            <a:off x="5359791" y="1068026"/>
            <a:ext cx="3424739" cy="3322576"/>
          </a:xfrm>
          <a:prstGeom prst="rect">
            <a:avLst/>
          </a:prstGeom>
          <a:noFill/>
        </p:spPr>
        <p:txBody>
          <a:bodyPr wrap="square" rtlCol="0">
            <a:spAutoFit/>
          </a:bodyPr>
          <a:lstStyle/>
          <a:p>
            <a:pPr marL="285755" indent="-285755">
              <a:buFont typeface="Arial" panose="020B0604020202020204" pitchFamily="34" charset="0"/>
              <a:buChar char="•"/>
              <a:defRPr/>
            </a:pPr>
            <a:r>
              <a:rPr lang="en-US" dirty="0"/>
              <a:t>From the </a:t>
            </a:r>
            <a:r>
              <a:rPr lang="en-US" i="1" dirty="0"/>
              <a:t>“</a:t>
            </a:r>
            <a:r>
              <a:rPr lang="en-US" b="1" dirty="0"/>
              <a:t>Profile</a:t>
            </a:r>
            <a:r>
              <a:rPr lang="en-US" i="1" dirty="0"/>
              <a:t>” </a:t>
            </a:r>
            <a:r>
              <a:rPr lang="en-US" dirty="0"/>
              <a:t>section of the “</a:t>
            </a:r>
            <a:r>
              <a:rPr lang="en-US" b="1" dirty="0"/>
              <a:t>My Account</a:t>
            </a:r>
            <a:r>
              <a:rPr lang="en-US" dirty="0"/>
              <a:t>” page, you can select “</a:t>
            </a:r>
            <a:r>
              <a:rPr lang="en-US" b="1" dirty="0"/>
              <a:t>View/Update Client Contact Info</a:t>
            </a:r>
            <a:r>
              <a:rPr lang="en-US" dirty="0"/>
              <a:t>”</a:t>
            </a:r>
          </a:p>
          <a:p>
            <a:pPr marL="285755" indent="-285755">
              <a:buFont typeface="Arial" panose="020B0604020202020204" pitchFamily="34" charset="0"/>
              <a:buChar char="•"/>
              <a:defRPr/>
            </a:pPr>
            <a:endParaRPr lang="en-US" dirty="0"/>
          </a:p>
          <a:p>
            <a:pPr marL="285755" indent="-285755">
              <a:buFont typeface="Arial" panose="020B0604020202020204" pitchFamily="34" charset="0"/>
              <a:buChar char="•"/>
              <a:defRPr/>
            </a:pPr>
            <a:r>
              <a:rPr lang="en-US" dirty="0"/>
              <a:t>Here, you can view your client’s current address, e-mail and phone number. You may also update the information if necessary. The changes occur in real time. </a:t>
            </a:r>
          </a:p>
          <a:p>
            <a:pPr marL="285755" marR="0" lvl="0" indent="-285755" algn="l" defTabSz="91430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262626"/>
              </a:solidFill>
              <a:effectLst/>
              <a:uLnTx/>
              <a:uFillTx/>
              <a:latin typeface="Calibri"/>
              <a:ea typeface="+mn-ea"/>
              <a:cs typeface="+mn-cs"/>
            </a:endParaRPr>
          </a:p>
        </p:txBody>
      </p:sp>
      <p:pic>
        <p:nvPicPr>
          <p:cNvPr id="6" name="Picture 5" descr="A screenshot of a cell phone&#10;&#10;Description generated with very high confidence">
            <a:extLst>
              <a:ext uri="{FF2B5EF4-FFF2-40B4-BE49-F238E27FC236}">
                <a16:creationId xmlns:a16="http://schemas.microsoft.com/office/drawing/2014/main" id="{A47AC2DC-F884-46D9-9474-9AF53B8E0567}"/>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52915" y="1195754"/>
            <a:ext cx="4874759" cy="270897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Slide Number Placeholder 5">
            <a:extLst>
              <a:ext uri="{FF2B5EF4-FFF2-40B4-BE49-F238E27FC236}">
                <a16:creationId xmlns:a16="http://schemas.microsoft.com/office/drawing/2014/main" id="{C049663F-3AF3-4E7E-A088-1A9FEA35806A}"/>
              </a:ext>
            </a:extLst>
          </p:cNvPr>
          <p:cNvSpPr txBox="1">
            <a:spLocks/>
          </p:cNvSpPr>
          <p:nvPr/>
        </p:nvSpPr>
        <p:spPr>
          <a:xfrm>
            <a:off x="8066698" y="4373316"/>
            <a:ext cx="459393" cy="221315"/>
          </a:xfrm>
          <a:prstGeom prst="rect">
            <a:avLst/>
          </a:prstGeom>
        </p:spPr>
        <p:txBody>
          <a:bodyPr/>
          <a:lstStyle/>
          <a:p>
            <a:pPr marL="0" marR="0" lvl="0" indent="0" algn="l" defTabSz="1219170" rtl="0" eaLnBrk="1" fontAlgn="auto" latinLnBrk="0" hangingPunct="1">
              <a:lnSpc>
                <a:spcPct val="100000"/>
              </a:lnSpc>
              <a:spcBef>
                <a:spcPts val="0"/>
              </a:spcBef>
              <a:spcAft>
                <a:spcPts val="600"/>
              </a:spcAft>
              <a:buClrTx/>
              <a:buSzTx/>
              <a:buFontTx/>
              <a:buNone/>
              <a:tabLst/>
              <a:defRPr/>
            </a:pPr>
            <a:fld id="{51C83332-A734-432D-853A-C5EEBFCBD252}" type="slidenum">
              <a:rPr kumimoji="0" lang="en-US" sz="1467" b="0" i="0" u="none" strike="noStrike" kern="0" cap="none" spc="0" normalizeH="0" baseline="0" noProof="0">
                <a:ln>
                  <a:noFill/>
                </a:ln>
                <a:solidFill>
                  <a:prstClr val="black"/>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600"/>
                </a:spcAft>
                <a:buClrTx/>
                <a:buSzTx/>
                <a:buFontTx/>
                <a:buNone/>
                <a:tabLst/>
                <a:defRPr/>
              </a:pPr>
              <a:t>8</a:t>
            </a:fld>
            <a:endParaRPr kumimoji="0" lang="en-US" sz="1467"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704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D6CD-8B57-4C73-854D-DA75266CF688}"/>
              </a:ext>
            </a:extLst>
          </p:cNvPr>
          <p:cNvSpPr>
            <a:spLocks noGrp="1"/>
          </p:cNvSpPr>
          <p:nvPr>
            <p:ph type="title"/>
          </p:nvPr>
        </p:nvSpPr>
        <p:spPr>
          <a:xfrm>
            <a:off x="182881" y="118427"/>
            <a:ext cx="8679022" cy="539300"/>
          </a:xfrm>
        </p:spPr>
        <p:txBody>
          <a:bodyPr/>
          <a:lstStyle/>
          <a:p>
            <a:r>
              <a:rPr lang="en-US" dirty="0">
                <a:solidFill>
                  <a:srgbClr val="43B02A"/>
                </a:solidFill>
                <a:latin typeface="+mn-lt"/>
                <a:ea typeface="Verdana" panose="020B0604030504040204" pitchFamily="34" charset="0"/>
                <a:cs typeface="Verdana" panose="020B0604030504040204" pitchFamily="34" charset="0"/>
              </a:rPr>
              <a:t>Setting Client E-Mail Preferences</a:t>
            </a:r>
          </a:p>
        </p:txBody>
      </p:sp>
      <p:sp>
        <p:nvSpPr>
          <p:cNvPr id="4" name="TextBox 3">
            <a:extLst>
              <a:ext uri="{FF2B5EF4-FFF2-40B4-BE49-F238E27FC236}">
                <a16:creationId xmlns:a16="http://schemas.microsoft.com/office/drawing/2014/main" id="{C74AE3CB-83F5-434D-9C38-FE860A12BDE4}"/>
              </a:ext>
            </a:extLst>
          </p:cNvPr>
          <p:cNvSpPr txBox="1"/>
          <p:nvPr/>
        </p:nvSpPr>
        <p:spPr>
          <a:xfrm>
            <a:off x="5521568" y="955923"/>
            <a:ext cx="3446585" cy="3322576"/>
          </a:xfrm>
          <a:prstGeom prst="rect">
            <a:avLst/>
          </a:prstGeom>
          <a:noFill/>
        </p:spPr>
        <p:txBody>
          <a:bodyPr wrap="square" rtlCol="0">
            <a:spAutoFit/>
          </a:bodyPr>
          <a:lstStyle/>
          <a:p>
            <a:pPr marL="285755" indent="-285755">
              <a:buFont typeface="Arial" panose="020B0604020202020204" pitchFamily="34" charset="0"/>
              <a:buChar char="•"/>
              <a:defRPr/>
            </a:pPr>
            <a:r>
              <a:rPr lang="en-US" dirty="0"/>
              <a:t>Also from the </a:t>
            </a:r>
            <a:r>
              <a:rPr lang="en-US" i="1" dirty="0"/>
              <a:t>“</a:t>
            </a:r>
            <a:r>
              <a:rPr lang="en-US" b="1" dirty="0"/>
              <a:t>Profile</a:t>
            </a:r>
            <a:r>
              <a:rPr lang="en-US" i="1" dirty="0"/>
              <a:t>” </a:t>
            </a:r>
            <a:r>
              <a:rPr lang="en-US" dirty="0"/>
              <a:t>section of the “</a:t>
            </a:r>
            <a:r>
              <a:rPr lang="en-US" b="1" dirty="0"/>
              <a:t>My Account</a:t>
            </a:r>
            <a:r>
              <a:rPr lang="en-US" dirty="0"/>
              <a:t>” page, you can select “</a:t>
            </a:r>
            <a:r>
              <a:rPr lang="en-US" b="1" dirty="0"/>
              <a:t>E-Mail Preferences</a:t>
            </a:r>
            <a:r>
              <a:rPr lang="en-US" dirty="0"/>
              <a:t>.”</a:t>
            </a:r>
          </a:p>
          <a:p>
            <a:pPr marL="285755" indent="-285755">
              <a:buFont typeface="Arial" panose="020B0604020202020204" pitchFamily="34" charset="0"/>
              <a:buChar char="•"/>
              <a:defRPr/>
            </a:pPr>
            <a:endParaRPr lang="en-US" dirty="0"/>
          </a:p>
          <a:p>
            <a:pPr marL="285755" indent="-285755">
              <a:buFont typeface="Arial" panose="020B0604020202020204" pitchFamily="34" charset="0"/>
              <a:buChar char="•"/>
              <a:defRPr/>
            </a:pPr>
            <a:r>
              <a:rPr lang="en-US" dirty="0"/>
              <a:t>The “</a:t>
            </a:r>
            <a:r>
              <a:rPr lang="en-US" b="1" dirty="0"/>
              <a:t>Email Preferences</a:t>
            </a:r>
            <a:r>
              <a:rPr lang="en-US" dirty="0"/>
              <a:t>” section allows the you to update how certain policy information is communicated to your client, such as benefit explanations, policy documents and billing reminders.</a:t>
            </a:r>
          </a:p>
          <a:p>
            <a:pPr marL="285755" marR="0" lvl="0" indent="-285755" algn="l" defTabSz="91430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262626"/>
              </a:solidFill>
              <a:effectLst/>
              <a:uLnTx/>
              <a:uFillTx/>
              <a:latin typeface="Calibri"/>
              <a:ea typeface="+mn-ea"/>
              <a:cs typeface="+mn-cs"/>
            </a:endParaRPr>
          </a:p>
        </p:txBody>
      </p:sp>
      <p:pic>
        <p:nvPicPr>
          <p:cNvPr id="6" name="Picture 5" descr="A screenshot of a cell phone&#10;&#10;Description generated with very high confidence">
            <a:extLst>
              <a:ext uri="{FF2B5EF4-FFF2-40B4-BE49-F238E27FC236}">
                <a16:creationId xmlns:a16="http://schemas.microsoft.com/office/drawing/2014/main" id="{D6E73119-4872-4FBB-A93D-74FD0DC8997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9488" y="955923"/>
            <a:ext cx="4972929" cy="2844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Slide Number Placeholder 5">
            <a:extLst>
              <a:ext uri="{FF2B5EF4-FFF2-40B4-BE49-F238E27FC236}">
                <a16:creationId xmlns:a16="http://schemas.microsoft.com/office/drawing/2014/main" id="{A10F25CF-871F-4C51-ACA0-2A1ABB15E37B}"/>
              </a:ext>
            </a:extLst>
          </p:cNvPr>
          <p:cNvSpPr txBox="1">
            <a:spLocks/>
          </p:cNvSpPr>
          <p:nvPr/>
        </p:nvSpPr>
        <p:spPr>
          <a:xfrm>
            <a:off x="8066698" y="4373316"/>
            <a:ext cx="459393" cy="221315"/>
          </a:xfrm>
          <a:prstGeom prst="rect">
            <a:avLst/>
          </a:prstGeom>
        </p:spPr>
        <p:txBody>
          <a:bodyPr/>
          <a:lstStyle/>
          <a:p>
            <a:pPr marL="0" marR="0" lvl="0" indent="0" algn="l" defTabSz="1219170" rtl="0" eaLnBrk="1" fontAlgn="auto" latinLnBrk="0" hangingPunct="1">
              <a:lnSpc>
                <a:spcPct val="100000"/>
              </a:lnSpc>
              <a:spcBef>
                <a:spcPts val="0"/>
              </a:spcBef>
              <a:spcAft>
                <a:spcPts val="600"/>
              </a:spcAft>
              <a:buClrTx/>
              <a:buSzTx/>
              <a:buFontTx/>
              <a:buNone/>
              <a:tabLst/>
              <a:defRPr/>
            </a:pPr>
            <a:fld id="{51C83332-A734-432D-853A-C5EEBFCBD252}" type="slidenum">
              <a:rPr kumimoji="0" lang="en-US" sz="1467" b="0" i="0" u="none" strike="noStrike" kern="0" cap="none" spc="0" normalizeH="0" baseline="0" noProof="0">
                <a:ln>
                  <a:noFill/>
                </a:ln>
                <a:solidFill>
                  <a:prstClr val="black"/>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600"/>
                </a:spcAft>
                <a:buClrTx/>
                <a:buSzTx/>
                <a:buFontTx/>
                <a:buNone/>
                <a:tabLst/>
                <a:defRPr/>
              </a:pPr>
              <a:t>9</a:t>
            </a:fld>
            <a:endParaRPr kumimoji="0" lang="en-US" sz="1467"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9268983"/>
      </p:ext>
    </p:extLst>
  </p:cSld>
  <p:clrMapOvr>
    <a:masterClrMapping/>
  </p:clrMapOvr>
</p:sld>
</file>

<file path=ppt/theme/theme1.xml><?xml version="1.0" encoding="utf-8"?>
<a:theme xmlns:a="http://schemas.openxmlformats.org/drawingml/2006/main" name="DD_PPT_Calibri_Template_DRAFT_Nov15">
  <a:themeElements>
    <a:clrScheme name="Delta Dental2">
      <a:dk1>
        <a:srgbClr val="262626"/>
      </a:dk1>
      <a:lt1>
        <a:sysClr val="window" lastClr="FFFFFF"/>
      </a:lt1>
      <a:dk2>
        <a:srgbClr val="000000"/>
      </a:dk2>
      <a:lt2>
        <a:srgbClr val="EEECE1"/>
      </a:lt2>
      <a:accent1>
        <a:srgbClr val="43B02A"/>
      </a:accent1>
      <a:accent2>
        <a:srgbClr val="563D82"/>
      </a:accent2>
      <a:accent3>
        <a:srgbClr val="00AEC7"/>
      </a:accent3>
      <a:accent4>
        <a:srgbClr val="DC582A"/>
      </a:accent4>
      <a:accent5>
        <a:srgbClr val="666666"/>
      </a:accent5>
      <a:accent6>
        <a:srgbClr val="BFBFBF"/>
      </a:accent6>
      <a:hlink>
        <a:srgbClr val="666666"/>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b7cce4f650b48f994b93d3a5882eb8f xmlns="9054f10c-3419-4386-b958-bb9f9e70578e">
      <Terms xmlns="http://schemas.microsoft.com/office/infopath/2007/PartnerControls">
        <TermInfo xmlns="http://schemas.microsoft.com/office/infopath/2007/PartnerControls">
          <TermName xmlns="http://schemas.microsoft.com/office/infopath/2007/PartnerControls">Marketing Communications</TermName>
          <TermId xmlns="http://schemas.microsoft.com/office/infopath/2007/PartnerControls">5e5e5ebf-c4e6-437a-9526-d49ff129c571</TermId>
        </TermInfo>
      </Terms>
    </ob7cce4f650b48f994b93d3a5882eb8f>
    <LikesCount xmlns="http://schemas.microsoft.com/sharepoint/v3" xsi:nil="true"/>
    <TaxCatchAll xmlns="9054f10c-3419-4386-b958-bb9f9e70578e">
      <Value>41</Value>
      <Value>39</Value>
      <Value>48</Value>
      <Value>98</Value>
    </TaxCatchAll>
    <BS_DocumentDescription xmlns="9054f10c-3419-4386-b958-bb9f9e70578e" xsi:nil="true"/>
    <Ratings xmlns="http://schemas.microsoft.com/sharepoint/v3" xsi:nil="true"/>
    <pa9cd78a781b4360b17db77329dd7048 xmlns="9054f10c-3419-4386-b958-bb9f9e70578e">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3c796b4d-fad5-4bd0-8be6-0848195c1d09</TermId>
        </TermInfo>
      </Terms>
    </pa9cd78a781b4360b17db77329dd7048>
    <LikedBy xmlns="http://schemas.microsoft.com/sharepoint/v3">
      <UserInfo>
        <DisplayName/>
        <AccountId xsi:nil="true"/>
        <AccountType/>
      </UserInfo>
    </LikedBy>
    <dd19f9d79a764507af7c07e1724e1889 xmlns="9054f10c-3419-4386-b958-bb9f9e70578e">
      <Terms xmlns="http://schemas.microsoft.com/office/infopath/2007/PartnerControls"/>
    </dd19f9d79a764507af7c07e1724e1889>
    <f76546f00eaa4e68bc16be1874d3c79a xmlns="9054f10c-3419-4386-b958-bb9f9e70578e">
      <Terms xmlns="http://schemas.microsoft.com/office/infopath/2007/PartnerControls"/>
    </f76546f00eaa4e68bc16be1874d3c79a>
    <BS_DocumentDate xmlns="9054f10c-3419-4386-b958-bb9f9e70578e">2018-08-30T05:00:00+00:00</BS_DocumentDate>
    <RatedBy xmlns="http://schemas.microsoft.com/sharepoint/v3">
      <UserInfo>
        <DisplayName/>
        <AccountId xsi:nil="true"/>
        <AccountType/>
      </UserInfo>
    </RatedBy>
    <i5a03c866be34ea7b0217642fee16ceb xmlns="9054f10c-3419-4386-b958-bb9f9e70578e">
      <Terms xmlns="http://schemas.microsoft.com/office/infopath/2007/PartnerControls">
        <TermInfo xmlns="http://schemas.microsoft.com/office/infopath/2007/PartnerControls">
          <TermName xmlns="http://schemas.microsoft.com/office/infopath/2007/PartnerControls">Marketing Collateral</TermName>
          <TermId xmlns="http://schemas.microsoft.com/office/infopath/2007/PartnerControls">d3ea80de-d9eb-4103-9bce-79e2f58fcb61</TermId>
        </TermInfo>
      </Terms>
    </i5a03c866be34ea7b0217642fee16ceb>
    <o0407be409204278a2a2e5e08e02b800 xmlns="9054f10c-3419-4386-b958-bb9f9e70578e">
      <Terms xmlns="http://schemas.microsoft.com/office/infopath/2007/PartnerControls">
        <TermInfo xmlns="http://schemas.microsoft.com/office/infopath/2007/PartnerControls">
          <TermName xmlns="http://schemas.microsoft.com/office/infopath/2007/PartnerControls">Effective Discount</TermName>
          <TermId xmlns="http://schemas.microsoft.com/office/infopath/2007/PartnerControls">0d74236b-cdb9-4208-8c0e-cfc5d5acb520</TermId>
        </TermInfo>
      </Terms>
    </o0407be409204278a2a2e5e08e02b800>
  </documentManagement>
</p:properties>
</file>

<file path=customXml/item2.xml><?xml version="1.0" encoding="utf-8"?>
<ct:contentTypeSchema xmlns:ct="http://schemas.microsoft.com/office/2006/metadata/contentType" xmlns:ma="http://schemas.microsoft.com/office/2006/metadata/properties/metaAttributes" ct:_="" ma:_="" ma:contentTypeName="DDPA Marketing Document" ma:contentTypeID="0x010100C112F6197CC7478DA202D958930C737E060072A51DB9B690364C969B9923BECECBE1" ma:contentTypeVersion="18" ma:contentTypeDescription="" ma:contentTypeScope="" ma:versionID="4a5dea057bb2b80e41108f5a1d447864">
  <xsd:schema xmlns:xsd="http://www.w3.org/2001/XMLSchema" xmlns:xs="http://www.w3.org/2001/XMLSchema" xmlns:p="http://schemas.microsoft.com/office/2006/metadata/properties" xmlns:ns1="http://schemas.microsoft.com/sharepoint/v3" xmlns:ns2="9054f10c-3419-4386-b958-bb9f9e70578e" targetNamespace="http://schemas.microsoft.com/office/2006/metadata/properties" ma:root="true" ma:fieldsID="377b30a4e856686edc61e23f34830dc0" ns1:_="" ns2:_="">
    <xsd:import namespace="http://schemas.microsoft.com/sharepoint/v3"/>
    <xsd:import namespace="9054f10c-3419-4386-b958-bb9f9e70578e"/>
    <xsd:element name="properties">
      <xsd:complexType>
        <xsd:sequence>
          <xsd:element name="documentManagement">
            <xsd:complexType>
              <xsd:all>
                <xsd:element ref="ns2:BS_DocumentDate" minOccurs="0"/>
                <xsd:element ref="ns2:BS_DocumentDescription" minOccurs="0"/>
                <xsd:element ref="ns2:pa9cd78a781b4360b17db77329dd7048" minOccurs="0"/>
                <xsd:element ref="ns2:TaxCatchAll" minOccurs="0"/>
                <xsd:element ref="ns2:TaxCatchAllLabel" minOccurs="0"/>
                <xsd:element ref="ns2:ob7cce4f650b48f994b93d3a5882eb8f" minOccurs="0"/>
                <xsd:element ref="ns2:dd19f9d79a764507af7c07e1724e1889" minOccurs="0"/>
                <xsd:element ref="ns2:f76546f00eaa4e68bc16be1874d3c79a" minOccurs="0"/>
                <xsd:element ref="ns2:i5a03c866be34ea7b0217642fee16ceb" minOccurs="0"/>
                <xsd:element ref="ns2:o0407be409204278a2a2e5e08e02b800"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24" nillable="true" ma:displayName="Rating (0-5)" ma:decimals="2" ma:description="Average value of all the ratings that have been submitted" ma:internalName="AverageRating" ma:readOnly="true">
      <xsd:simpleType>
        <xsd:restriction base="dms:Number"/>
      </xsd:simpleType>
    </xsd:element>
    <xsd:element name="RatingCount" ma:index="25" nillable="true" ma:displayName="Number of Ratings" ma:decimals="0" ma:description="Number of ratings submitted" ma:internalName="RatingCount" ma:readOnly="true">
      <xsd:simpleType>
        <xsd:restriction base="dms:Number"/>
      </xsd:simpleType>
    </xsd:element>
    <xsd:element name="RatedBy" ma:index="2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27" nillable="true" ma:displayName="User ratings" ma:description="User ratings for the item" ma:hidden="true" ma:internalName="Ratings">
      <xsd:simpleType>
        <xsd:restriction base="dms:Note"/>
      </xsd:simpleType>
    </xsd:element>
    <xsd:element name="LikesCount" ma:index="28" nillable="true" ma:displayName="Number of Likes" ma:internalName="LikesCount">
      <xsd:simpleType>
        <xsd:restriction base="dms:Unknown"/>
      </xsd:simpleType>
    </xsd:element>
    <xsd:element name="LikedBy" ma:index="2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054f10c-3419-4386-b958-bb9f9e70578e" elementFormDefault="qualified">
    <xsd:import namespace="http://schemas.microsoft.com/office/2006/documentManagement/types"/>
    <xsd:import namespace="http://schemas.microsoft.com/office/infopath/2007/PartnerControls"/>
    <xsd:element name="BS_DocumentDate" ma:index="8" nillable="true" ma:displayName="Document Date" ma:description="Date for the Document" ma:internalName="BS_DocumentDate">
      <xsd:simpleType>
        <xsd:restriction base="dms:DateTime"/>
      </xsd:simpleType>
    </xsd:element>
    <xsd:element name="BS_DocumentDescription" ma:index="9" nillable="true" ma:displayName="Description" ma:description="Description of the Document" ma:internalName="BS_DocumentDescription">
      <xsd:simpleType>
        <xsd:restriction base="dms:Note">
          <xsd:maxLength value="255"/>
        </xsd:restriction>
      </xsd:simpleType>
    </xsd:element>
    <xsd:element name="pa9cd78a781b4360b17db77329dd7048" ma:index="10" ma:taxonomy="true" ma:internalName="pa9cd78a781b4360b17db77329dd7048" ma:taxonomyFieldName="BS_DocumentType" ma:displayName="Document Type" ma:readOnly="false" ma:fieldId="9a9cd78a-781b-4360-b17d-b77329dd7048" ma:taxonomyMulti="true" ma:sspId="e3d55b37-4cb6-468e-8d3d-ce5a7d278209" ma:termSetId="c6eb685f-2d44-4256-9a17-951131867421" ma:anchorId="00000000-0000-0000-0000-000000000000" ma:open="false" ma:isKeyword="false">
      <xsd:complexType>
        <xsd:sequence>
          <xsd:element ref="pc:Terms" minOccurs="0" maxOccurs="1"/>
        </xsd:sequence>
      </xsd:complexType>
    </xsd:element>
    <xsd:element name="TaxCatchAll" ma:index="11" nillable="true" ma:displayName="Taxonomy Catch All Column" ma:description="" ma:hidden="true" ma:list="{311192e0-b083-40c6-a5dd-2c1180cfe121}" ma:internalName="TaxCatchAll" ma:showField="CatchAllData" ma:web="9054f10c-3419-4386-b958-bb9f9e70578e">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311192e0-b083-40c6-a5dd-2c1180cfe121}" ma:internalName="TaxCatchAllLabel" ma:readOnly="true" ma:showField="CatchAllDataLabel" ma:web="9054f10c-3419-4386-b958-bb9f9e70578e">
      <xsd:complexType>
        <xsd:complexContent>
          <xsd:extension base="dms:MultiChoiceLookup">
            <xsd:sequence>
              <xsd:element name="Value" type="dms:Lookup" maxOccurs="unbounded" minOccurs="0" nillable="true"/>
            </xsd:sequence>
          </xsd:extension>
        </xsd:complexContent>
      </xsd:complexType>
    </xsd:element>
    <xsd:element name="ob7cce4f650b48f994b93d3a5882eb8f" ma:index="14" nillable="true" ma:taxonomy="true" ma:internalName="ob7cce4f650b48f994b93d3a5882eb8f" ma:taxonomyFieldName="BS_ContentCategoryMulti" ma:displayName="Content Category" ma:fieldId="8b7cce4f-650b-48f9-94b9-3d3a5882eb8f" ma:taxonomyMulti="true" ma:sspId="e3d55b37-4cb6-468e-8d3d-ce5a7d278209" ma:termSetId="b501cdab-6335-4d96-9ec8-bc62245971de" ma:anchorId="00000000-0000-0000-0000-000000000000" ma:open="false" ma:isKeyword="false">
      <xsd:complexType>
        <xsd:sequence>
          <xsd:element ref="pc:Terms" minOccurs="0" maxOccurs="1"/>
        </xsd:sequence>
      </xsd:complexType>
    </xsd:element>
    <xsd:element name="dd19f9d79a764507af7c07e1724e1889" ma:index="16" nillable="true" ma:taxonomy="true" ma:internalName="dd19f9d79a764507af7c07e1724e1889" ma:taxonomyFieldName="BS_FunctionalArea" ma:displayName="Functional Area" ma:fieldId="dd19f9d7-9a76-4507-af7c-07e1724e1889" ma:taxonomyMulti="true" ma:sspId="e3d55b37-4cb6-468e-8d3d-ce5a7d278209" ma:termSetId="270529e9-c40b-4d55-8a21-6eb38d52f5ac" ma:anchorId="00000000-0000-0000-0000-000000000000" ma:open="false" ma:isKeyword="false">
      <xsd:complexType>
        <xsd:sequence>
          <xsd:element ref="pc:Terms" minOccurs="0" maxOccurs="1"/>
        </xsd:sequence>
      </xsd:complexType>
    </xsd:element>
    <xsd:element name="f76546f00eaa4e68bc16be1874d3c79a" ma:index="18" nillable="true" ma:taxonomy="true" ma:internalName="f76546f00eaa4e68bc16be1874d3c79a" ma:taxonomyFieldName="BS_CommitteesWorkgroups" ma:displayName="Committees/Workgroups" ma:fieldId="f76546f0-0eaa-4e68-bc16-be1874d3c79a" ma:taxonomyMulti="true" ma:sspId="e3d55b37-4cb6-468e-8d3d-ce5a7d278209" ma:termSetId="685062ca-8755-4ec4-9542-e2a99d59bf4b" ma:anchorId="00000000-0000-0000-0000-000000000000" ma:open="false" ma:isKeyword="false">
      <xsd:complexType>
        <xsd:sequence>
          <xsd:element ref="pc:Terms" minOccurs="0" maxOccurs="1"/>
        </xsd:sequence>
      </xsd:complexType>
    </xsd:element>
    <xsd:element name="i5a03c866be34ea7b0217642fee16ceb" ma:index="20" nillable="true" ma:taxonomy="true" ma:internalName="i5a03c866be34ea7b0217642fee16ceb" ma:taxonomyFieldName="Communications_x0020_Discipline" ma:displayName="Communications Discipline" ma:default="" ma:fieldId="{25a03c86-6be3-4ea7-b021-7642fee16ceb}" ma:taxonomyMulti="true" ma:sspId="e3d55b37-4cb6-468e-8d3d-ce5a7d278209" ma:termSetId="6ac31518-f491-42d0-af9a-28b7c727b7e8" ma:anchorId="a92b061e-37db-42d9-ac20-99255ab5eaf5" ma:open="false" ma:isKeyword="false">
      <xsd:complexType>
        <xsd:sequence>
          <xsd:element ref="pc:Terms" minOccurs="0" maxOccurs="1"/>
        </xsd:sequence>
      </xsd:complexType>
    </xsd:element>
    <xsd:element name="o0407be409204278a2a2e5e08e02b800" ma:index="22" nillable="true" ma:taxonomy="true" ma:internalName="o0407be409204278a2a2e5e08e02b800" ma:taxonomyFieldName="Marketing_x0020_Topic" ma:displayName="Marketing Topic" ma:default="" ma:fieldId="{80407be4-0920-4278-a2a2-e5e08e02b800}" ma:taxonomyMulti="true" ma:sspId="e3d55b37-4cb6-468e-8d3d-ce5a7d278209" ma:termSetId="6ac31518-f491-42d0-af9a-28b7c727b7e8" ma:anchorId="81077326-833e-448f-817b-fa9388948aa9"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7C944F-62FC-4632-B74C-58A663317C46}">
  <ds:schemaRefs>
    <ds:schemaRef ds:uri="http://schemas.microsoft.com/office/2006/documentManagement/types"/>
    <ds:schemaRef ds:uri="http://purl.org/dc/dcmitype/"/>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9054f10c-3419-4386-b958-bb9f9e70578e"/>
    <ds:schemaRef ds:uri="http://schemas.microsoft.com/sharepoint/v3"/>
    <ds:schemaRef ds:uri="http://www.w3.org/XML/1998/namespace"/>
  </ds:schemaRefs>
</ds:datastoreItem>
</file>

<file path=customXml/itemProps2.xml><?xml version="1.0" encoding="utf-8"?>
<ds:datastoreItem xmlns:ds="http://schemas.openxmlformats.org/officeDocument/2006/customXml" ds:itemID="{1AB3C63B-AB46-4CF4-9117-40894DA112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054f10c-3419-4386-b958-bb9f9e7057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CEECD7-2684-4D50-BAA8-2B06FCD34D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DD_PPT_Calibri_Template_DRAFT_Nov15</Template>
  <TotalTime>41432</TotalTime>
  <Words>1203</Words>
  <Application>Microsoft Office PowerPoint</Application>
  <PresentationFormat>On-screen Show (16:9)</PresentationFormat>
  <Paragraphs>137</Paragraphs>
  <Slides>17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Verdana</vt:lpstr>
      <vt:lpstr>DD_PPT_Calibri_Template_DRAFT_Nov15</vt:lpstr>
      <vt:lpstr>DeltaDentalCoversMyClient.com</vt:lpstr>
      <vt:lpstr>DeltaDentalCoversMyClient.com</vt:lpstr>
      <vt:lpstr>What Information is Available?</vt:lpstr>
      <vt:lpstr>What Information is Available?</vt:lpstr>
      <vt:lpstr>Portal Login Page</vt:lpstr>
      <vt:lpstr>Producer Main Menu</vt:lpstr>
      <vt:lpstr>“My Account” Page</vt:lpstr>
      <vt:lpstr>Viewing and Updating Client Contacts</vt:lpstr>
      <vt:lpstr>Setting Client E-Mail Preferences</vt:lpstr>
      <vt:lpstr>Making Premium Payments</vt:lpstr>
      <vt:lpstr>Updating Client Payment Information</vt:lpstr>
      <vt:lpstr>Viewing Client Billing History</vt:lpstr>
      <vt:lpstr>Viewing Eligibility &amp; Benefit Information</vt:lpstr>
      <vt:lpstr>Adding &amp; Removing Dependents</vt:lpstr>
      <vt:lpstr>Terminating a Policy</vt:lpstr>
      <vt:lpstr>Downloading Documents</vt:lpstr>
      <vt:lpstr>Producer Hotline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DDPA Effective Discount Slides 2018 08</dc:title>
  <dc:creator>Richards, Andre</dc:creator>
  <cp:lastModifiedBy>James Bertram</cp:lastModifiedBy>
  <cp:revision>280</cp:revision>
  <cp:lastPrinted>2019-03-14T21:39:28Z</cp:lastPrinted>
  <dcterms:created xsi:type="dcterms:W3CDTF">2015-11-13T21:18:16Z</dcterms:created>
  <dcterms:modified xsi:type="dcterms:W3CDTF">2020-12-01T08:47:06Z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0x010100C112F6197CC7478DA202D958930C737E060072A51DB9B690364C969B9923BECECBE1</vt:lpwstr>
  </property>
  <property fmtid="{D5CDD505-2E9C-101B-9397-08002B2CF9AE}" pid="3" name="Brand_x0020_File_x0020_Type">
    <vt:lpwstr/>
  </property>
  <property fmtid="{D5CDD505-2E9C-101B-9397-08002B2CF9AE}" pid="4" name="BS_FunctionalArea">
    <vt:lpwstr/>
  </property>
  <property fmtid="{D5CDD505-2E9C-101B-9397-08002B2CF9AE}" pid="5" name="Color">
    <vt:lpwstr/>
  </property>
  <property fmtid="{D5CDD505-2E9C-101B-9397-08002B2CF9AE}" pid="6" name="Logo_x0020_Type">
    <vt:lpwstr/>
  </property>
  <property fmtid="{D5CDD505-2E9C-101B-9397-08002B2CF9AE}" pid="7" name="Use">
    <vt:lpwstr/>
  </property>
  <property fmtid="{D5CDD505-2E9C-101B-9397-08002B2CF9AE}" pid="8" name="BS_DocumentType">
    <vt:lpwstr>41;#Presentation|3c796b4d-fad5-4bd0-8be6-0848195c1d09</vt:lpwstr>
  </property>
  <property fmtid="{D5CDD505-2E9C-101B-9397-08002B2CF9AE}" pid="9" name="BS_ContentCategoryMulti">
    <vt:lpwstr>98;#Marketing Communications|5e5e5ebf-c4e6-437a-9526-d49ff129c571</vt:lpwstr>
  </property>
  <property fmtid="{D5CDD505-2E9C-101B-9397-08002B2CF9AE}" pid="10" name="BS_CommitteesWorkgroups">
    <vt:lpwstr/>
  </property>
  <property fmtid="{D5CDD505-2E9C-101B-9397-08002B2CF9AE}" pid="11" name="Logo Type">
    <vt:lpwstr/>
  </property>
  <property fmtid="{D5CDD505-2E9C-101B-9397-08002B2CF9AE}" pid="12" name="Brand File Type">
    <vt:lpwstr/>
  </property>
  <property fmtid="{D5CDD505-2E9C-101B-9397-08002B2CF9AE}" pid="13" name="Communications Discipline">
    <vt:lpwstr>39;#Marketing Collateral|d3ea80de-d9eb-4103-9bce-79e2f58fcb61</vt:lpwstr>
  </property>
  <property fmtid="{D5CDD505-2E9C-101B-9397-08002B2CF9AE}" pid="14" name="Marketing Topic">
    <vt:lpwstr>48;#Effective Discount|0d74236b-cdb9-4208-8c0e-cfc5d5acb520</vt:lpwstr>
  </property>
</Properties>
</file>